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440" r:id="rId3"/>
    <p:sldId id="451" r:id="rId4"/>
    <p:sldId id="441" r:id="rId5"/>
    <p:sldId id="442" r:id="rId6"/>
    <p:sldId id="443" r:id="rId7"/>
    <p:sldId id="343" r:id="rId8"/>
    <p:sldId id="317" r:id="rId9"/>
    <p:sldId id="444" r:id="rId10"/>
    <p:sldId id="458" r:id="rId11"/>
    <p:sldId id="460" r:id="rId12"/>
    <p:sldId id="459" r:id="rId13"/>
    <p:sldId id="409" r:id="rId14"/>
    <p:sldId id="468" r:id="rId15"/>
    <p:sldId id="452" r:id="rId16"/>
    <p:sldId id="445" r:id="rId17"/>
    <p:sldId id="453" r:id="rId18"/>
    <p:sldId id="454" r:id="rId19"/>
    <p:sldId id="455" r:id="rId20"/>
    <p:sldId id="450" r:id="rId21"/>
    <p:sldId id="469" r:id="rId22"/>
    <p:sldId id="470" r:id="rId23"/>
    <p:sldId id="471" r:id="rId24"/>
    <p:sldId id="472" r:id="rId25"/>
    <p:sldId id="473" r:id="rId26"/>
    <p:sldId id="474" r:id="rId27"/>
    <p:sldId id="467" r:id="rId28"/>
    <p:sldId id="456" r:id="rId29"/>
    <p:sldId id="457" r:id="rId30"/>
    <p:sldId id="461" r:id="rId31"/>
    <p:sldId id="462" r:id="rId32"/>
    <p:sldId id="463" r:id="rId33"/>
    <p:sldId id="464" r:id="rId34"/>
    <p:sldId id="465" r:id="rId35"/>
    <p:sldId id="466" r:id="rId36"/>
    <p:sldId id="448" r:id="rId37"/>
    <p:sldId id="41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52B5155-E795-446B-8C48-15FF5E207D34}">
          <p14:sldIdLst>
            <p14:sldId id="256"/>
            <p14:sldId id="440"/>
            <p14:sldId id="451"/>
            <p14:sldId id="441"/>
            <p14:sldId id="442"/>
            <p14:sldId id="443"/>
            <p14:sldId id="343"/>
            <p14:sldId id="317"/>
            <p14:sldId id="444"/>
          </p14:sldIdLst>
        </p14:section>
        <p14:section name="Flag Story" id="{CAFDE7B6-7C32-482F-93FA-2B6483476484}">
          <p14:sldIdLst>
            <p14:sldId id="458"/>
            <p14:sldId id="460"/>
            <p14:sldId id="459"/>
          </p14:sldIdLst>
        </p14:section>
        <p14:section name="Boring Definitions" id="{422E10AB-C74D-40AA-B15D-0E3AD40FA9EC}">
          <p14:sldIdLst>
            <p14:sldId id="409"/>
            <p14:sldId id="468"/>
            <p14:sldId id="452"/>
            <p14:sldId id="445"/>
            <p14:sldId id="453"/>
            <p14:sldId id="454"/>
            <p14:sldId id="455"/>
            <p14:sldId id="450"/>
            <p14:sldId id="469"/>
            <p14:sldId id="470"/>
            <p14:sldId id="471"/>
            <p14:sldId id="472"/>
            <p14:sldId id="473"/>
          </p14:sldIdLst>
        </p14:section>
        <p14:section name="Same-sex marriage" id="{974E3B64-272A-44DF-88F5-C83FE78C22CE}">
          <p14:sldIdLst>
            <p14:sldId id="474"/>
          </p14:sldIdLst>
        </p14:section>
        <p14:section name="Untitled Section" id="{64BB99C9-1922-4466-A5C3-2D32FE639F4A}">
          <p14:sldIdLst>
            <p14:sldId id="467"/>
            <p14:sldId id="456"/>
            <p14:sldId id="457"/>
            <p14:sldId id="461"/>
            <p14:sldId id="462"/>
            <p14:sldId id="463"/>
            <p14:sldId id="464"/>
            <p14:sldId id="465"/>
            <p14:sldId id="466"/>
            <p14:sldId id="448"/>
            <p14:sldId id="4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D1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89A286-F421-40CE-B9C6-983FD4A17E52}" v="279" dt="2020-10-10T14:30:26.0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96" y="1440"/>
      </p:cViewPr>
      <p:guideLst/>
    </p:cSldViewPr>
  </p:slideViewPr>
  <p:notesTextViewPr>
    <p:cViewPr>
      <p:scale>
        <a:sx n="1" d="1"/>
        <a:sy n="1" d="1"/>
      </p:scale>
      <p:origin x="0" y="0"/>
    </p:cViewPr>
  </p:notesTextViewPr>
  <p:sorterViewPr>
    <p:cViewPr>
      <p:scale>
        <a:sx n="100" d="100"/>
        <a:sy n="100" d="100"/>
      </p:scale>
      <p:origin x="0" y="-12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Mallon" userId="8ed075f77b608d91" providerId="LiveId" clId="{D9D5B700-ABEA-47AD-A1F2-637315077127}"/>
    <pc:docChg chg="delSld modSld modSection">
      <pc:chgData name="Andy Mallon" userId="8ed075f77b608d91" providerId="LiveId" clId="{D9D5B700-ABEA-47AD-A1F2-637315077127}" dt="2020-04-16T01:23:53.906" v="5"/>
      <pc:docMkLst>
        <pc:docMk/>
      </pc:docMkLst>
      <pc:sldChg chg="modSp">
        <pc:chgData name="Andy Mallon" userId="8ed075f77b608d91" providerId="LiveId" clId="{D9D5B700-ABEA-47AD-A1F2-637315077127}" dt="2020-04-16T01:23:53.906" v="5"/>
        <pc:sldMkLst>
          <pc:docMk/>
          <pc:sldMk cId="2739607986" sldId="256"/>
        </pc:sldMkLst>
        <pc:spChg chg="mod">
          <ac:chgData name="Andy Mallon" userId="8ed075f77b608d91" providerId="LiveId" clId="{D9D5B700-ABEA-47AD-A1F2-637315077127}" dt="2020-04-16T01:23:53.906" v="5"/>
          <ac:spMkLst>
            <pc:docMk/>
            <pc:sldMk cId="2739607986" sldId="256"/>
            <ac:spMk id="3" creationId="{00000000-0000-0000-0000-000000000000}"/>
          </ac:spMkLst>
        </pc:spChg>
      </pc:sldChg>
      <pc:sldChg chg="del">
        <pc:chgData name="Andy Mallon" userId="8ed075f77b608d91" providerId="LiveId" clId="{D9D5B700-ABEA-47AD-A1F2-637315077127}" dt="2020-04-16T01:23:41.654" v="4" actId="2696"/>
        <pc:sldMkLst>
          <pc:docMk/>
          <pc:sldMk cId="777300572" sldId="330"/>
        </pc:sldMkLst>
      </pc:sldChg>
      <pc:sldChg chg="del">
        <pc:chgData name="Andy Mallon" userId="8ed075f77b608d91" providerId="LiveId" clId="{D9D5B700-ABEA-47AD-A1F2-637315077127}" dt="2020-04-16T01:23:41.556" v="0" actId="2696"/>
        <pc:sldMkLst>
          <pc:docMk/>
          <pc:sldMk cId="744002627" sldId="331"/>
        </pc:sldMkLst>
      </pc:sldChg>
      <pc:sldChg chg="del">
        <pc:chgData name="Andy Mallon" userId="8ed075f77b608d91" providerId="LiveId" clId="{D9D5B700-ABEA-47AD-A1F2-637315077127}" dt="2020-04-16T01:23:41.634" v="3" actId="2696"/>
        <pc:sldMkLst>
          <pc:docMk/>
          <pc:sldMk cId="125486011" sldId="345"/>
        </pc:sldMkLst>
      </pc:sldChg>
      <pc:sldChg chg="del">
        <pc:chgData name="Andy Mallon" userId="8ed075f77b608d91" providerId="LiveId" clId="{D9D5B700-ABEA-47AD-A1F2-637315077127}" dt="2020-04-16T01:23:41.570" v="1" actId="2696"/>
        <pc:sldMkLst>
          <pc:docMk/>
          <pc:sldMk cId="2367324778" sldId="397"/>
        </pc:sldMkLst>
      </pc:sldChg>
      <pc:sldChg chg="del">
        <pc:chgData name="Andy Mallon" userId="8ed075f77b608d91" providerId="LiveId" clId="{D9D5B700-ABEA-47AD-A1F2-637315077127}" dt="2020-04-16T01:23:41.600" v="2" actId="2696"/>
        <pc:sldMkLst>
          <pc:docMk/>
          <pc:sldMk cId="1602673492" sldId="399"/>
        </pc:sldMkLst>
      </pc:sldChg>
    </pc:docChg>
  </pc:docChgLst>
  <pc:docChgLst>
    <pc:chgData name="Andy Mallon" userId="8ed075f77b608d91" providerId="LiveId" clId="{2C89A286-F421-40CE-B9C6-983FD4A17E52}"/>
    <pc:docChg chg="undo custSel mod addSld delSld modSld sldOrd addSection delSection modSection">
      <pc:chgData name="Andy Mallon" userId="8ed075f77b608d91" providerId="LiveId" clId="{2C89A286-F421-40CE-B9C6-983FD4A17E52}" dt="2020-10-10T14:29:33.969" v="4895" actId="20577"/>
      <pc:docMkLst>
        <pc:docMk/>
      </pc:docMkLst>
      <pc:sldChg chg="modSp">
        <pc:chgData name="Andy Mallon" userId="8ed075f77b608d91" providerId="LiveId" clId="{2C89A286-F421-40CE-B9C6-983FD4A17E52}" dt="2020-10-08T20:20:07.957" v="2654" actId="20577"/>
        <pc:sldMkLst>
          <pc:docMk/>
          <pc:sldMk cId="2739607986" sldId="256"/>
        </pc:sldMkLst>
        <pc:spChg chg="mod">
          <ac:chgData name="Andy Mallon" userId="8ed075f77b608d91" providerId="LiveId" clId="{2C89A286-F421-40CE-B9C6-983FD4A17E52}" dt="2020-10-08T20:20:07.957" v="2654" actId="20577"/>
          <ac:spMkLst>
            <pc:docMk/>
            <pc:sldMk cId="2739607986" sldId="256"/>
            <ac:spMk id="2" creationId="{00000000-0000-0000-0000-000000000000}"/>
          </ac:spMkLst>
        </pc:spChg>
        <pc:spChg chg="mod">
          <ac:chgData name="Andy Mallon" userId="8ed075f77b608d91" providerId="LiveId" clId="{2C89A286-F421-40CE-B9C6-983FD4A17E52}" dt="2020-10-08T12:21:57.603" v="6" actId="6549"/>
          <ac:spMkLst>
            <pc:docMk/>
            <pc:sldMk cId="2739607986" sldId="256"/>
            <ac:spMk id="4" creationId="{FA790421-3C4F-4371-A99F-BB95714DDDEE}"/>
          </ac:spMkLst>
        </pc:spChg>
        <pc:picChg chg="mod">
          <ac:chgData name="Andy Mallon" userId="8ed075f77b608d91" providerId="LiveId" clId="{2C89A286-F421-40CE-B9C6-983FD4A17E52}" dt="2020-10-08T12:22:29.372" v="7"/>
          <ac:picMkLst>
            <pc:docMk/>
            <pc:sldMk cId="2739607986" sldId="256"/>
            <ac:picMk id="6" creationId="{CA4BE1D6-5D7B-4C39-9161-E337D3A5181F}"/>
          </ac:picMkLst>
        </pc:picChg>
      </pc:sldChg>
      <pc:sldChg chg="del">
        <pc:chgData name="Andy Mallon" userId="8ed075f77b608d91" providerId="LiveId" clId="{2C89A286-F421-40CE-B9C6-983FD4A17E52}" dt="2020-10-08T12:27:11.562" v="355" actId="2696"/>
        <pc:sldMkLst>
          <pc:docMk/>
          <pc:sldMk cId="1753710238" sldId="269"/>
        </pc:sldMkLst>
      </pc:sldChg>
      <pc:sldChg chg="del">
        <pc:chgData name="Andy Mallon" userId="8ed075f77b608d91" providerId="LiveId" clId="{2C89A286-F421-40CE-B9C6-983FD4A17E52}" dt="2020-10-08T12:27:11.643" v="356" actId="2696"/>
        <pc:sldMkLst>
          <pc:docMk/>
          <pc:sldMk cId="280028947" sldId="274"/>
        </pc:sldMkLst>
      </pc:sldChg>
      <pc:sldChg chg="del">
        <pc:chgData name="Andy Mallon" userId="8ed075f77b608d91" providerId="LiveId" clId="{2C89A286-F421-40CE-B9C6-983FD4A17E52}" dt="2020-10-08T12:27:11.493" v="354" actId="2696"/>
        <pc:sldMkLst>
          <pc:docMk/>
          <pc:sldMk cId="3621912517" sldId="283"/>
        </pc:sldMkLst>
      </pc:sldChg>
      <pc:sldChg chg="del">
        <pc:chgData name="Andy Mallon" userId="8ed075f77b608d91" providerId="LiveId" clId="{2C89A286-F421-40CE-B9C6-983FD4A17E52}" dt="2020-10-08T12:27:10.720" v="344" actId="2696"/>
        <pc:sldMkLst>
          <pc:docMk/>
          <pc:sldMk cId="3389690204" sldId="289"/>
        </pc:sldMkLst>
      </pc:sldChg>
      <pc:sldChg chg="del">
        <pc:chgData name="Andy Mallon" userId="8ed075f77b608d91" providerId="LiveId" clId="{2C89A286-F421-40CE-B9C6-983FD4A17E52}" dt="2020-10-08T12:27:10.766" v="345" actId="2696"/>
        <pc:sldMkLst>
          <pc:docMk/>
          <pc:sldMk cId="3123960742" sldId="290"/>
        </pc:sldMkLst>
      </pc:sldChg>
      <pc:sldChg chg="del">
        <pc:chgData name="Andy Mallon" userId="8ed075f77b608d91" providerId="LiveId" clId="{2C89A286-F421-40CE-B9C6-983FD4A17E52}" dt="2020-10-08T12:27:11.705" v="357" actId="2696"/>
        <pc:sldMkLst>
          <pc:docMk/>
          <pc:sldMk cId="2069562586" sldId="298"/>
        </pc:sldMkLst>
      </pc:sldChg>
      <pc:sldChg chg="addSp delSp modSp">
        <pc:chgData name="Andy Mallon" userId="8ed075f77b608d91" providerId="LiveId" clId="{2C89A286-F421-40CE-B9C6-983FD4A17E52}" dt="2020-10-10T13:30:11.519" v="4211" actId="20577"/>
        <pc:sldMkLst>
          <pc:docMk/>
          <pc:sldMk cId="2733088080" sldId="317"/>
        </pc:sldMkLst>
        <pc:spChg chg="mod">
          <ac:chgData name="Andy Mallon" userId="8ed075f77b608d91" providerId="LiveId" clId="{2C89A286-F421-40CE-B9C6-983FD4A17E52}" dt="2020-10-10T13:30:11.519" v="4211" actId="20577"/>
          <ac:spMkLst>
            <pc:docMk/>
            <pc:sldMk cId="2733088080" sldId="317"/>
            <ac:spMk id="3" creationId="{00000000-0000-0000-0000-000000000000}"/>
          </ac:spMkLst>
        </pc:spChg>
        <pc:picChg chg="add del">
          <ac:chgData name="Andy Mallon" userId="8ed075f77b608d91" providerId="LiveId" clId="{2C89A286-F421-40CE-B9C6-983FD4A17E52}" dt="2020-10-08T13:00:13.334" v="1115"/>
          <ac:picMkLst>
            <pc:docMk/>
            <pc:sldMk cId="2733088080" sldId="317"/>
            <ac:picMk id="4" creationId="{C20629B9-F302-4E66-A1C9-C304128FB369}"/>
          </ac:picMkLst>
        </pc:picChg>
      </pc:sldChg>
      <pc:sldChg chg="del">
        <pc:chgData name="Andy Mallon" userId="8ed075f77b608d91" providerId="LiveId" clId="{2C89A286-F421-40CE-B9C6-983FD4A17E52}" dt="2020-10-08T12:27:11.008" v="347" actId="2696"/>
        <pc:sldMkLst>
          <pc:docMk/>
          <pc:sldMk cId="3223117124" sldId="400"/>
        </pc:sldMkLst>
      </pc:sldChg>
      <pc:sldChg chg="del">
        <pc:chgData name="Andy Mallon" userId="8ed075f77b608d91" providerId="LiveId" clId="{2C89A286-F421-40CE-B9C6-983FD4A17E52}" dt="2020-10-08T12:27:12.283" v="366" actId="2696"/>
        <pc:sldMkLst>
          <pc:docMk/>
          <pc:sldMk cId="1409448516" sldId="402"/>
        </pc:sldMkLst>
      </pc:sldChg>
      <pc:sldChg chg="del">
        <pc:chgData name="Andy Mallon" userId="8ed075f77b608d91" providerId="LiveId" clId="{2C89A286-F421-40CE-B9C6-983FD4A17E52}" dt="2020-10-08T12:27:10.932" v="346" actId="2696"/>
        <pc:sldMkLst>
          <pc:docMk/>
          <pc:sldMk cId="3052609111" sldId="403"/>
        </pc:sldMkLst>
      </pc:sldChg>
      <pc:sldChg chg="del">
        <pc:chgData name="Andy Mallon" userId="8ed075f77b608d91" providerId="LiveId" clId="{2C89A286-F421-40CE-B9C6-983FD4A17E52}" dt="2020-10-08T12:27:11.141" v="349" actId="2696"/>
        <pc:sldMkLst>
          <pc:docMk/>
          <pc:sldMk cId="701809591" sldId="404"/>
        </pc:sldMkLst>
      </pc:sldChg>
      <pc:sldChg chg="del">
        <pc:chgData name="Andy Mallon" userId="8ed075f77b608d91" providerId="LiveId" clId="{2C89A286-F421-40CE-B9C6-983FD4A17E52}" dt="2020-10-08T12:27:11.407" v="353" actId="2696"/>
        <pc:sldMkLst>
          <pc:docMk/>
          <pc:sldMk cId="605487802" sldId="405"/>
        </pc:sldMkLst>
      </pc:sldChg>
      <pc:sldChg chg="del">
        <pc:chgData name="Andy Mallon" userId="8ed075f77b608d91" providerId="LiveId" clId="{2C89A286-F421-40CE-B9C6-983FD4A17E52}" dt="2020-10-08T12:27:11.963" v="361" actId="2696"/>
        <pc:sldMkLst>
          <pc:docMk/>
          <pc:sldMk cId="435430013" sldId="406"/>
        </pc:sldMkLst>
      </pc:sldChg>
      <pc:sldChg chg="del">
        <pc:chgData name="Andy Mallon" userId="8ed075f77b608d91" providerId="LiveId" clId="{2C89A286-F421-40CE-B9C6-983FD4A17E52}" dt="2020-10-08T12:27:11.824" v="359" actId="2696"/>
        <pc:sldMkLst>
          <pc:docMk/>
          <pc:sldMk cId="4022698165" sldId="407"/>
        </pc:sldMkLst>
      </pc:sldChg>
      <pc:sldChg chg="del">
        <pc:chgData name="Andy Mallon" userId="8ed075f77b608d91" providerId="LiveId" clId="{2C89A286-F421-40CE-B9C6-983FD4A17E52}" dt="2020-10-08T12:27:12.173" v="364" actId="2696"/>
        <pc:sldMkLst>
          <pc:docMk/>
          <pc:sldMk cId="3768171530" sldId="408"/>
        </pc:sldMkLst>
      </pc:sldChg>
      <pc:sldChg chg="modSp">
        <pc:chgData name="Andy Mallon" userId="8ed075f77b608d91" providerId="LiveId" clId="{2C89A286-F421-40CE-B9C6-983FD4A17E52}" dt="2020-10-08T12:29:09.958" v="544" actId="20577"/>
        <pc:sldMkLst>
          <pc:docMk/>
          <pc:sldMk cId="880040064" sldId="409"/>
        </pc:sldMkLst>
        <pc:spChg chg="mod">
          <ac:chgData name="Andy Mallon" userId="8ed075f77b608d91" providerId="LiveId" clId="{2C89A286-F421-40CE-B9C6-983FD4A17E52}" dt="2020-10-08T12:28:10.340" v="452" actId="20577"/>
          <ac:spMkLst>
            <pc:docMk/>
            <pc:sldMk cId="880040064" sldId="409"/>
            <ac:spMk id="2" creationId="{84F55945-8274-4907-8D99-CA51DAA8AD0A}"/>
          </ac:spMkLst>
        </pc:spChg>
        <pc:spChg chg="mod">
          <ac:chgData name="Andy Mallon" userId="8ed075f77b608d91" providerId="LiveId" clId="{2C89A286-F421-40CE-B9C6-983FD4A17E52}" dt="2020-10-08T12:29:09.958" v="544" actId="20577"/>
          <ac:spMkLst>
            <pc:docMk/>
            <pc:sldMk cId="880040064" sldId="409"/>
            <ac:spMk id="3" creationId="{5D8948B9-22E8-428D-BA27-B9A4E5242E09}"/>
          </ac:spMkLst>
        </pc:spChg>
      </pc:sldChg>
      <pc:sldChg chg="del">
        <pc:chgData name="Andy Mallon" userId="8ed075f77b608d91" providerId="LiveId" clId="{2C89A286-F421-40CE-B9C6-983FD4A17E52}" dt="2020-10-08T12:27:11.073" v="348" actId="2696"/>
        <pc:sldMkLst>
          <pc:docMk/>
          <pc:sldMk cId="4084839182" sldId="410"/>
        </pc:sldMkLst>
      </pc:sldChg>
      <pc:sldChg chg="modSp">
        <pc:chgData name="Andy Mallon" userId="8ed075f77b608d91" providerId="LiveId" clId="{2C89A286-F421-40CE-B9C6-983FD4A17E52}" dt="2020-10-08T15:39:01.401" v="2593" actId="113"/>
        <pc:sldMkLst>
          <pc:docMk/>
          <pc:sldMk cId="1913688579" sldId="411"/>
        </pc:sldMkLst>
        <pc:spChg chg="mod">
          <ac:chgData name="Andy Mallon" userId="8ed075f77b608d91" providerId="LiveId" clId="{2C89A286-F421-40CE-B9C6-983FD4A17E52}" dt="2020-10-08T12:27:29.842" v="380" actId="20577"/>
          <ac:spMkLst>
            <pc:docMk/>
            <pc:sldMk cId="1913688579" sldId="411"/>
            <ac:spMk id="5" creationId="{CD7FEA69-FF08-4F10-8115-ECAD14EE7499}"/>
          </ac:spMkLst>
        </pc:spChg>
        <pc:spChg chg="mod">
          <ac:chgData name="Andy Mallon" userId="8ed075f77b608d91" providerId="LiveId" clId="{2C89A286-F421-40CE-B9C6-983FD4A17E52}" dt="2020-10-08T15:39:01.401" v="2593" actId="113"/>
          <ac:spMkLst>
            <pc:docMk/>
            <pc:sldMk cId="1913688579" sldId="411"/>
            <ac:spMk id="6" creationId="{2FB2D532-9AF4-47CB-9CCE-F3ACE48D5798}"/>
          </ac:spMkLst>
        </pc:spChg>
      </pc:sldChg>
      <pc:sldChg chg="del">
        <pc:chgData name="Andy Mallon" userId="8ed075f77b608d91" providerId="LiveId" clId="{2C89A286-F421-40CE-B9C6-983FD4A17E52}" dt="2020-10-08T12:27:11.269" v="351" actId="2696"/>
        <pc:sldMkLst>
          <pc:docMk/>
          <pc:sldMk cId="476371578" sldId="412"/>
        </pc:sldMkLst>
      </pc:sldChg>
      <pc:sldChg chg="del">
        <pc:chgData name="Andy Mallon" userId="8ed075f77b608d91" providerId="LiveId" clId="{2C89A286-F421-40CE-B9C6-983FD4A17E52}" dt="2020-10-08T12:27:11.202" v="350" actId="2696"/>
        <pc:sldMkLst>
          <pc:docMk/>
          <pc:sldMk cId="1215820018" sldId="413"/>
        </pc:sldMkLst>
      </pc:sldChg>
      <pc:sldChg chg="del">
        <pc:chgData name="Andy Mallon" userId="8ed075f77b608d91" providerId="LiveId" clId="{2C89A286-F421-40CE-B9C6-983FD4A17E52}" dt="2020-10-08T12:27:12.040" v="362" actId="2696"/>
        <pc:sldMkLst>
          <pc:docMk/>
          <pc:sldMk cId="3530121462" sldId="414"/>
        </pc:sldMkLst>
      </pc:sldChg>
      <pc:sldChg chg="del">
        <pc:chgData name="Andy Mallon" userId="8ed075f77b608d91" providerId="LiveId" clId="{2C89A286-F421-40CE-B9C6-983FD4A17E52}" dt="2020-10-08T12:27:12.219" v="365" actId="2696"/>
        <pc:sldMkLst>
          <pc:docMk/>
          <pc:sldMk cId="2095404050" sldId="415"/>
        </pc:sldMkLst>
      </pc:sldChg>
      <pc:sldChg chg="del">
        <pc:chgData name="Andy Mallon" userId="8ed075f77b608d91" providerId="LiveId" clId="{2C89A286-F421-40CE-B9C6-983FD4A17E52}" dt="2020-10-08T12:27:12.358" v="367" actId="2696"/>
        <pc:sldMkLst>
          <pc:docMk/>
          <pc:sldMk cId="1037740228" sldId="417"/>
        </pc:sldMkLst>
      </pc:sldChg>
      <pc:sldChg chg="del">
        <pc:chgData name="Andy Mallon" userId="8ed075f77b608d91" providerId="LiveId" clId="{2C89A286-F421-40CE-B9C6-983FD4A17E52}" dt="2020-10-08T12:27:11.333" v="352" actId="2696"/>
        <pc:sldMkLst>
          <pc:docMk/>
          <pc:sldMk cId="3729827922" sldId="419"/>
        </pc:sldMkLst>
      </pc:sldChg>
      <pc:sldChg chg="del">
        <pc:chgData name="Andy Mallon" userId="8ed075f77b608d91" providerId="LiveId" clId="{2C89A286-F421-40CE-B9C6-983FD4A17E52}" dt="2020-10-08T12:27:11.763" v="358" actId="2696"/>
        <pc:sldMkLst>
          <pc:docMk/>
          <pc:sldMk cId="581847091" sldId="420"/>
        </pc:sldMkLst>
      </pc:sldChg>
      <pc:sldChg chg="del">
        <pc:chgData name="Andy Mallon" userId="8ed075f77b608d91" providerId="LiveId" clId="{2C89A286-F421-40CE-B9C6-983FD4A17E52}" dt="2020-10-08T12:27:11.900" v="360" actId="2696"/>
        <pc:sldMkLst>
          <pc:docMk/>
          <pc:sldMk cId="3900451399" sldId="421"/>
        </pc:sldMkLst>
      </pc:sldChg>
      <pc:sldChg chg="del">
        <pc:chgData name="Andy Mallon" userId="8ed075f77b608d91" providerId="LiveId" clId="{2C89A286-F421-40CE-B9C6-983FD4A17E52}" dt="2020-10-08T12:27:12.108" v="363" actId="2696"/>
        <pc:sldMkLst>
          <pc:docMk/>
          <pc:sldMk cId="1114059368" sldId="422"/>
        </pc:sldMkLst>
      </pc:sldChg>
      <pc:sldChg chg="delSp modSp modTransition">
        <pc:chgData name="Andy Mallon" userId="8ed075f77b608d91" providerId="LiveId" clId="{2C89A286-F421-40CE-B9C6-983FD4A17E52}" dt="2020-10-08T15:36:41.983" v="2592" actId="20577"/>
        <pc:sldMkLst>
          <pc:docMk/>
          <pc:sldMk cId="4215937150" sldId="444"/>
        </pc:sldMkLst>
        <pc:spChg chg="mod">
          <ac:chgData name="Andy Mallon" userId="8ed075f77b608d91" providerId="LiveId" clId="{2C89A286-F421-40CE-B9C6-983FD4A17E52}" dt="2020-10-08T15:36:41.983" v="2592" actId="20577"/>
          <ac:spMkLst>
            <pc:docMk/>
            <pc:sldMk cId="4215937150" sldId="444"/>
            <ac:spMk id="3" creationId="{1C7A57B7-6102-4C04-BC39-BF1CF36FFDD0}"/>
          </ac:spMkLst>
        </pc:spChg>
        <pc:picChg chg="del">
          <ac:chgData name="Andy Mallon" userId="8ed075f77b608d91" providerId="LiveId" clId="{2C89A286-F421-40CE-B9C6-983FD4A17E52}" dt="2020-10-08T13:46:35.489" v="2305" actId="478"/>
          <ac:picMkLst>
            <pc:docMk/>
            <pc:sldMk cId="4215937150" sldId="444"/>
            <ac:picMk id="5" creationId="{0424AB32-7E66-4D15-9B0C-77E5ABA9A028}"/>
          </ac:picMkLst>
        </pc:picChg>
      </pc:sldChg>
      <pc:sldChg chg="addSp modSp add ord modTransition">
        <pc:chgData name="Andy Mallon" userId="8ed075f77b608d91" providerId="LiveId" clId="{2C89A286-F421-40CE-B9C6-983FD4A17E52}" dt="2020-10-10T13:52:32.021" v="4574"/>
        <pc:sldMkLst>
          <pc:docMk/>
          <pc:sldMk cId="1155253905" sldId="445"/>
        </pc:sldMkLst>
        <pc:spChg chg="mod">
          <ac:chgData name="Andy Mallon" userId="8ed075f77b608d91" providerId="LiveId" clId="{2C89A286-F421-40CE-B9C6-983FD4A17E52}" dt="2020-10-08T13:21:24.868" v="1664" actId="20577"/>
          <ac:spMkLst>
            <pc:docMk/>
            <pc:sldMk cId="1155253905" sldId="445"/>
            <ac:spMk id="2" creationId="{2AE6FFE8-FA50-4EFA-9EEA-2F4968829BD2}"/>
          </ac:spMkLst>
        </pc:spChg>
        <pc:spChg chg="mod">
          <ac:chgData name="Andy Mallon" userId="8ed075f77b608d91" providerId="LiveId" clId="{2C89A286-F421-40CE-B9C6-983FD4A17E52}" dt="2020-10-08T13:25:03.238" v="1686" actId="20577"/>
          <ac:spMkLst>
            <pc:docMk/>
            <pc:sldMk cId="1155253905" sldId="445"/>
            <ac:spMk id="3" creationId="{223B969C-665C-427D-A2AD-6C2273A63640}"/>
          </ac:spMkLst>
        </pc:spChg>
        <pc:spChg chg="add mod">
          <ac:chgData name="Andy Mallon" userId="8ed075f77b608d91" providerId="LiveId" clId="{2C89A286-F421-40CE-B9C6-983FD4A17E52}" dt="2020-10-08T13:21:36.358" v="1673" actId="6549"/>
          <ac:spMkLst>
            <pc:docMk/>
            <pc:sldMk cId="1155253905" sldId="445"/>
            <ac:spMk id="4" creationId="{EBBB8575-E4DA-4BF0-9BC4-97141DF5BBF6}"/>
          </ac:spMkLst>
        </pc:spChg>
      </pc:sldChg>
      <pc:sldChg chg="modSp add del">
        <pc:chgData name="Andy Mallon" userId="8ed075f77b608d91" providerId="LiveId" clId="{2C89A286-F421-40CE-B9C6-983FD4A17E52}" dt="2020-10-08T13:27:32.551" v="1879" actId="2696"/>
        <pc:sldMkLst>
          <pc:docMk/>
          <pc:sldMk cId="388790144" sldId="446"/>
        </pc:sldMkLst>
        <pc:spChg chg="mod">
          <ac:chgData name="Andy Mallon" userId="8ed075f77b608d91" providerId="LiveId" clId="{2C89A286-F421-40CE-B9C6-983FD4A17E52}" dt="2020-10-08T12:29:03.582" v="533" actId="20577"/>
          <ac:spMkLst>
            <pc:docMk/>
            <pc:sldMk cId="388790144" sldId="446"/>
            <ac:spMk id="2" creationId="{2AE6FFE8-FA50-4EFA-9EEA-2F4968829BD2}"/>
          </ac:spMkLst>
        </pc:spChg>
      </pc:sldChg>
      <pc:sldChg chg="modSp add del">
        <pc:chgData name="Andy Mallon" userId="8ed075f77b608d91" providerId="LiveId" clId="{2C89A286-F421-40CE-B9C6-983FD4A17E52}" dt="2020-10-08T13:31:27.267" v="1944" actId="2696"/>
        <pc:sldMkLst>
          <pc:docMk/>
          <pc:sldMk cId="3502020613" sldId="447"/>
        </pc:sldMkLst>
        <pc:spChg chg="mod">
          <ac:chgData name="Andy Mallon" userId="8ed075f77b608d91" providerId="LiveId" clId="{2C89A286-F421-40CE-B9C6-983FD4A17E52}" dt="2020-10-08T12:29:26.520" v="572" actId="20577"/>
          <ac:spMkLst>
            <pc:docMk/>
            <pc:sldMk cId="3502020613" sldId="447"/>
            <ac:spMk id="2" creationId="{2AE6FFE8-FA50-4EFA-9EEA-2F4968829BD2}"/>
          </ac:spMkLst>
        </pc:spChg>
      </pc:sldChg>
      <pc:sldChg chg="modSp add ord">
        <pc:chgData name="Andy Mallon" userId="8ed075f77b608d91" providerId="LiveId" clId="{2C89A286-F421-40CE-B9C6-983FD4A17E52}" dt="2020-10-08T13:42:12.124" v="2304"/>
        <pc:sldMkLst>
          <pc:docMk/>
          <pc:sldMk cId="2206245457" sldId="448"/>
        </pc:sldMkLst>
        <pc:spChg chg="mod">
          <ac:chgData name="Andy Mallon" userId="8ed075f77b608d91" providerId="LiveId" clId="{2C89A286-F421-40CE-B9C6-983FD4A17E52}" dt="2020-10-08T13:42:00.211" v="2303" actId="20577"/>
          <ac:spMkLst>
            <pc:docMk/>
            <pc:sldMk cId="2206245457" sldId="448"/>
            <ac:spMk id="2" creationId="{2AE6FFE8-FA50-4EFA-9EEA-2F4968829BD2}"/>
          </ac:spMkLst>
        </pc:spChg>
        <pc:spChg chg="mod">
          <ac:chgData name="Andy Mallon" userId="8ed075f77b608d91" providerId="LiveId" clId="{2C89A286-F421-40CE-B9C6-983FD4A17E52}" dt="2020-10-08T13:41:56.634" v="2287"/>
          <ac:spMkLst>
            <pc:docMk/>
            <pc:sldMk cId="2206245457" sldId="448"/>
            <ac:spMk id="3" creationId="{223B969C-665C-427D-A2AD-6C2273A63640}"/>
          </ac:spMkLst>
        </pc:spChg>
      </pc:sldChg>
      <pc:sldChg chg="modSp add del">
        <pc:chgData name="Andy Mallon" userId="8ed075f77b608d91" providerId="LiveId" clId="{2C89A286-F421-40CE-B9C6-983FD4A17E52}" dt="2020-10-08T13:25:14.616" v="1688" actId="2696"/>
        <pc:sldMkLst>
          <pc:docMk/>
          <pc:sldMk cId="2633702975" sldId="449"/>
        </pc:sldMkLst>
        <pc:spChg chg="mod">
          <ac:chgData name="Andy Mallon" userId="8ed075f77b608d91" providerId="LiveId" clId="{2C89A286-F421-40CE-B9C6-983FD4A17E52}" dt="2020-10-08T12:29:16.485" v="553" actId="20577"/>
          <ac:spMkLst>
            <pc:docMk/>
            <pc:sldMk cId="2633702975" sldId="449"/>
            <ac:spMk id="2" creationId="{2AE6FFE8-FA50-4EFA-9EEA-2F4968829BD2}"/>
          </ac:spMkLst>
        </pc:spChg>
      </pc:sldChg>
      <pc:sldChg chg="modSp add ord">
        <pc:chgData name="Andy Mallon" userId="8ed075f77b608d91" providerId="LiveId" clId="{2C89A286-F421-40CE-B9C6-983FD4A17E52}" dt="2020-10-10T13:26:42.717" v="4029"/>
        <pc:sldMkLst>
          <pc:docMk/>
          <pc:sldMk cId="3742114196" sldId="450"/>
        </pc:sldMkLst>
        <pc:spChg chg="mod">
          <ac:chgData name="Andy Mallon" userId="8ed075f77b608d91" providerId="LiveId" clId="{2C89A286-F421-40CE-B9C6-983FD4A17E52}" dt="2020-10-10T13:26:34.030" v="4027" actId="20577"/>
          <ac:spMkLst>
            <pc:docMk/>
            <pc:sldMk cId="3742114196" sldId="450"/>
            <ac:spMk id="2" creationId="{6873551E-6A08-4C6E-93E4-BC53CFF91BD0}"/>
          </ac:spMkLst>
        </pc:spChg>
        <pc:spChg chg="mod">
          <ac:chgData name="Andy Mallon" userId="8ed075f77b608d91" providerId="LiveId" clId="{2C89A286-F421-40CE-B9C6-983FD4A17E52}" dt="2020-10-08T13:53:03.481" v="2387" actId="404"/>
          <ac:spMkLst>
            <pc:docMk/>
            <pc:sldMk cId="3742114196" sldId="450"/>
            <ac:spMk id="3" creationId="{4F1182E0-1EB8-4D53-8180-95BAFA478777}"/>
          </ac:spMkLst>
        </pc:spChg>
      </pc:sldChg>
      <pc:sldChg chg="delSp modSp add">
        <pc:chgData name="Andy Mallon" userId="8ed075f77b608d91" providerId="LiveId" clId="{2C89A286-F421-40CE-B9C6-983FD4A17E52}" dt="2020-10-08T14:45:54.083" v="2590" actId="20577"/>
        <pc:sldMkLst>
          <pc:docMk/>
          <pc:sldMk cId="2195604299" sldId="451"/>
        </pc:sldMkLst>
        <pc:spChg chg="mod">
          <ac:chgData name="Andy Mallon" userId="8ed075f77b608d91" providerId="LiveId" clId="{2C89A286-F421-40CE-B9C6-983FD4A17E52}" dt="2020-10-08T14:45:36.575" v="2589" actId="20577"/>
          <ac:spMkLst>
            <pc:docMk/>
            <pc:sldMk cId="2195604299" sldId="451"/>
            <ac:spMk id="2" creationId="{00000000-0000-0000-0000-000000000000}"/>
          </ac:spMkLst>
        </pc:spChg>
        <pc:spChg chg="mod">
          <ac:chgData name="Andy Mallon" userId="8ed075f77b608d91" providerId="LiveId" clId="{2C89A286-F421-40CE-B9C6-983FD4A17E52}" dt="2020-10-08T14:45:54.083" v="2590" actId="20577"/>
          <ac:spMkLst>
            <pc:docMk/>
            <pc:sldMk cId="2195604299" sldId="451"/>
            <ac:spMk id="3" creationId="{00000000-0000-0000-0000-000000000000}"/>
          </ac:spMkLst>
        </pc:spChg>
        <pc:picChg chg="del">
          <ac:chgData name="Andy Mallon" userId="8ed075f77b608d91" providerId="LiveId" clId="{2C89A286-F421-40CE-B9C6-983FD4A17E52}" dt="2020-10-08T12:30:35.233" v="627" actId="478"/>
          <ac:picMkLst>
            <pc:docMk/>
            <pc:sldMk cId="2195604299" sldId="451"/>
            <ac:picMk id="1026" creationId="{81AD33C5-0214-467D-8968-80C675072218}"/>
          </ac:picMkLst>
        </pc:picChg>
      </pc:sldChg>
      <pc:sldChg chg="modSp add ord modTransition">
        <pc:chgData name="Andy Mallon" userId="8ed075f77b608d91" providerId="LiveId" clId="{2C89A286-F421-40CE-B9C6-983FD4A17E52}" dt="2020-10-10T13:52:32.021" v="4574"/>
        <pc:sldMkLst>
          <pc:docMk/>
          <pc:sldMk cId="1731181884" sldId="452"/>
        </pc:sldMkLst>
        <pc:spChg chg="mod">
          <ac:chgData name="Andy Mallon" userId="8ed075f77b608d91" providerId="LiveId" clId="{2C89A286-F421-40CE-B9C6-983FD4A17E52}" dt="2020-10-08T13:25:08.593" v="1687" actId="20577"/>
          <ac:spMkLst>
            <pc:docMk/>
            <pc:sldMk cId="1731181884" sldId="452"/>
            <ac:spMk id="3" creationId="{223B969C-665C-427D-A2AD-6C2273A63640}"/>
          </ac:spMkLst>
        </pc:spChg>
        <pc:spChg chg="mod">
          <ac:chgData name="Andy Mallon" userId="8ed075f77b608d91" providerId="LiveId" clId="{2C89A286-F421-40CE-B9C6-983FD4A17E52}" dt="2020-10-08T13:20:42.403" v="1647" actId="20577"/>
          <ac:spMkLst>
            <pc:docMk/>
            <pc:sldMk cId="1731181884" sldId="452"/>
            <ac:spMk id="4" creationId="{EBBB8575-E4DA-4BF0-9BC4-97141DF5BBF6}"/>
          </ac:spMkLst>
        </pc:spChg>
      </pc:sldChg>
      <pc:sldChg chg="modSp add ord modTransition modNotesTx">
        <pc:chgData name="Andy Mallon" userId="8ed075f77b608d91" providerId="LiveId" clId="{2C89A286-F421-40CE-B9C6-983FD4A17E52}" dt="2020-10-10T13:52:32.021" v="4574"/>
        <pc:sldMkLst>
          <pc:docMk/>
          <pc:sldMk cId="3473906617" sldId="453"/>
        </pc:sldMkLst>
        <pc:spChg chg="mod">
          <ac:chgData name="Andy Mallon" userId="8ed075f77b608d91" providerId="LiveId" clId="{2C89A286-F421-40CE-B9C6-983FD4A17E52}" dt="2020-10-08T13:25:21.007" v="1698" actId="20577"/>
          <ac:spMkLst>
            <pc:docMk/>
            <pc:sldMk cId="3473906617" sldId="453"/>
            <ac:spMk id="2" creationId="{2AE6FFE8-FA50-4EFA-9EEA-2F4968829BD2}"/>
          </ac:spMkLst>
        </pc:spChg>
        <pc:spChg chg="mod">
          <ac:chgData name="Andy Mallon" userId="8ed075f77b608d91" providerId="LiveId" clId="{2C89A286-F421-40CE-B9C6-983FD4A17E52}" dt="2020-10-08T13:29:22.921" v="1910" actId="115"/>
          <ac:spMkLst>
            <pc:docMk/>
            <pc:sldMk cId="3473906617" sldId="453"/>
            <ac:spMk id="3" creationId="{223B969C-665C-427D-A2AD-6C2273A63640}"/>
          </ac:spMkLst>
        </pc:spChg>
        <pc:spChg chg="mod">
          <ac:chgData name="Andy Mallon" userId="8ed075f77b608d91" providerId="LiveId" clId="{2C89A286-F421-40CE-B9C6-983FD4A17E52}" dt="2020-10-08T13:25:41.381" v="1711" actId="20577"/>
          <ac:spMkLst>
            <pc:docMk/>
            <pc:sldMk cId="3473906617" sldId="453"/>
            <ac:spMk id="4" creationId="{EBBB8575-E4DA-4BF0-9BC4-97141DF5BBF6}"/>
          </ac:spMkLst>
        </pc:spChg>
      </pc:sldChg>
      <pc:sldChg chg="modSp add ord modTransition modNotesTx">
        <pc:chgData name="Andy Mallon" userId="8ed075f77b608d91" providerId="LiveId" clId="{2C89A286-F421-40CE-B9C6-983FD4A17E52}" dt="2020-10-10T13:52:32.021" v="4574"/>
        <pc:sldMkLst>
          <pc:docMk/>
          <pc:sldMk cId="1526975605" sldId="454"/>
        </pc:sldMkLst>
        <pc:spChg chg="mod">
          <ac:chgData name="Andy Mallon" userId="8ed075f77b608d91" providerId="LiveId" clId="{2C89A286-F421-40CE-B9C6-983FD4A17E52}" dt="2020-10-08T13:28:42.006" v="1899" actId="20577"/>
          <ac:spMkLst>
            <pc:docMk/>
            <pc:sldMk cId="1526975605" sldId="454"/>
            <ac:spMk id="2" creationId="{2AE6FFE8-FA50-4EFA-9EEA-2F4968829BD2}"/>
          </ac:spMkLst>
        </pc:spChg>
        <pc:spChg chg="mod">
          <ac:chgData name="Andy Mallon" userId="8ed075f77b608d91" providerId="LiveId" clId="{2C89A286-F421-40CE-B9C6-983FD4A17E52}" dt="2020-10-08T13:38:17.565" v="2074" actId="207"/>
          <ac:spMkLst>
            <pc:docMk/>
            <pc:sldMk cId="1526975605" sldId="454"/>
            <ac:spMk id="3" creationId="{223B969C-665C-427D-A2AD-6C2273A63640}"/>
          </ac:spMkLst>
        </pc:spChg>
        <pc:spChg chg="mod">
          <ac:chgData name="Andy Mallon" userId="8ed075f77b608d91" providerId="LiveId" clId="{2C89A286-F421-40CE-B9C6-983FD4A17E52}" dt="2020-10-08T13:30:20.842" v="1939" actId="20577"/>
          <ac:spMkLst>
            <pc:docMk/>
            <pc:sldMk cId="1526975605" sldId="454"/>
            <ac:spMk id="4" creationId="{EBBB8575-E4DA-4BF0-9BC4-97141DF5BBF6}"/>
          </ac:spMkLst>
        </pc:spChg>
      </pc:sldChg>
      <pc:sldChg chg="modSp add ord modTransition modNotesTx">
        <pc:chgData name="Andy Mallon" userId="8ed075f77b608d91" providerId="LiveId" clId="{2C89A286-F421-40CE-B9C6-983FD4A17E52}" dt="2020-10-10T13:52:32.021" v="4574"/>
        <pc:sldMkLst>
          <pc:docMk/>
          <pc:sldMk cId="1266820396" sldId="455"/>
        </pc:sldMkLst>
        <pc:spChg chg="mod">
          <ac:chgData name="Andy Mallon" userId="8ed075f77b608d91" providerId="LiveId" clId="{2C89A286-F421-40CE-B9C6-983FD4A17E52}" dt="2020-10-08T13:41:51.654" v="2285" actId="6549"/>
          <ac:spMkLst>
            <pc:docMk/>
            <pc:sldMk cId="1266820396" sldId="455"/>
            <ac:spMk id="2" creationId="{2AE6FFE8-FA50-4EFA-9EEA-2F4968829BD2}"/>
          </ac:spMkLst>
        </pc:spChg>
        <pc:spChg chg="mod">
          <ac:chgData name="Andy Mallon" userId="8ed075f77b608d91" providerId="LiveId" clId="{2C89A286-F421-40CE-B9C6-983FD4A17E52}" dt="2020-10-08T13:47:35.021" v="2368" actId="207"/>
          <ac:spMkLst>
            <pc:docMk/>
            <pc:sldMk cId="1266820396" sldId="455"/>
            <ac:spMk id="3" creationId="{223B969C-665C-427D-A2AD-6C2273A63640}"/>
          </ac:spMkLst>
        </pc:spChg>
        <pc:spChg chg="mod">
          <ac:chgData name="Andy Mallon" userId="8ed075f77b608d91" providerId="LiveId" clId="{2C89A286-F421-40CE-B9C6-983FD4A17E52}" dt="2020-10-08T13:38:51.286" v="2086" actId="6549"/>
          <ac:spMkLst>
            <pc:docMk/>
            <pc:sldMk cId="1266820396" sldId="455"/>
            <ac:spMk id="4" creationId="{EBBB8575-E4DA-4BF0-9BC4-97141DF5BBF6}"/>
          </ac:spMkLst>
        </pc:spChg>
      </pc:sldChg>
      <pc:sldChg chg="add">
        <pc:chgData name="Andy Mallon" userId="8ed075f77b608d91" providerId="LiveId" clId="{2C89A286-F421-40CE-B9C6-983FD4A17E52}" dt="2020-10-08T13:53:57.691" v="2388"/>
        <pc:sldMkLst>
          <pc:docMk/>
          <pc:sldMk cId="1548728572" sldId="456"/>
        </pc:sldMkLst>
      </pc:sldChg>
      <pc:sldChg chg="modSp add">
        <pc:chgData name="Andy Mallon" userId="8ed075f77b608d91" providerId="LiveId" clId="{2C89A286-F421-40CE-B9C6-983FD4A17E52}" dt="2020-10-08T16:17:53.730" v="2623" actId="20577"/>
        <pc:sldMkLst>
          <pc:docMk/>
          <pc:sldMk cId="3647480775" sldId="457"/>
        </pc:sldMkLst>
        <pc:spChg chg="mod">
          <ac:chgData name="Andy Mallon" userId="8ed075f77b608d91" providerId="LiveId" clId="{2C89A286-F421-40CE-B9C6-983FD4A17E52}" dt="2020-10-08T16:17:53.730" v="2623" actId="20577"/>
          <ac:spMkLst>
            <pc:docMk/>
            <pc:sldMk cId="3647480775" sldId="457"/>
            <ac:spMk id="2" creationId="{9E3AE4BE-D1B7-4E5E-B1E0-F4A218B79D40}"/>
          </ac:spMkLst>
        </pc:spChg>
      </pc:sldChg>
      <pc:sldChg chg="addSp delSp modSp add">
        <pc:chgData name="Andy Mallon" userId="8ed075f77b608d91" providerId="LiveId" clId="{2C89A286-F421-40CE-B9C6-983FD4A17E52}" dt="2020-10-08T14:16:15.621" v="2451"/>
        <pc:sldMkLst>
          <pc:docMk/>
          <pc:sldMk cId="1008670777" sldId="458"/>
        </pc:sldMkLst>
        <pc:spChg chg="mod">
          <ac:chgData name="Andy Mallon" userId="8ed075f77b608d91" providerId="LiveId" clId="{2C89A286-F421-40CE-B9C6-983FD4A17E52}" dt="2020-10-08T14:13:45.503" v="2440" actId="313"/>
          <ac:spMkLst>
            <pc:docMk/>
            <pc:sldMk cId="1008670777" sldId="458"/>
            <ac:spMk id="2" creationId="{4EDC2545-8A24-4BF2-8562-486877B7F0E4}"/>
          </ac:spMkLst>
        </pc:spChg>
        <pc:spChg chg="del">
          <ac:chgData name="Andy Mallon" userId="8ed075f77b608d91" providerId="LiveId" clId="{2C89A286-F421-40CE-B9C6-983FD4A17E52}" dt="2020-10-08T14:13:32.085" v="2437"/>
          <ac:spMkLst>
            <pc:docMk/>
            <pc:sldMk cId="1008670777" sldId="458"/>
            <ac:spMk id="3" creationId="{4BCDC3C4-5110-4554-857C-D001628E5CCE}"/>
          </ac:spMkLst>
        </pc:spChg>
        <pc:spChg chg="add del mod">
          <ac:chgData name="Andy Mallon" userId="8ed075f77b608d91" providerId="LiveId" clId="{2C89A286-F421-40CE-B9C6-983FD4A17E52}" dt="2020-10-08T14:13:38.199" v="2438"/>
          <ac:spMkLst>
            <pc:docMk/>
            <pc:sldMk cId="1008670777" sldId="458"/>
            <ac:spMk id="4" creationId="{033757C2-B119-4B1B-A074-4F93688589D0}"/>
          </ac:spMkLst>
        </pc:spChg>
        <pc:spChg chg="add del mod">
          <ac:chgData name="Andy Mallon" userId="8ed075f77b608d91" providerId="LiveId" clId="{2C89A286-F421-40CE-B9C6-983FD4A17E52}" dt="2020-10-08T14:13:56.777" v="2441"/>
          <ac:spMkLst>
            <pc:docMk/>
            <pc:sldMk cId="1008670777" sldId="458"/>
            <ac:spMk id="5" creationId="{38BC6AEA-1527-4BAF-82F3-8A30242686ED}"/>
          </ac:spMkLst>
        </pc:spChg>
        <pc:spChg chg="add del mod">
          <ac:chgData name="Andy Mallon" userId="8ed075f77b608d91" providerId="LiveId" clId="{2C89A286-F421-40CE-B9C6-983FD4A17E52}" dt="2020-10-08T14:14:17.007" v="2442"/>
          <ac:spMkLst>
            <pc:docMk/>
            <pc:sldMk cId="1008670777" sldId="458"/>
            <ac:spMk id="6" creationId="{E6AE2144-30D6-459A-8B0E-D5B760750CBB}"/>
          </ac:spMkLst>
        </pc:spChg>
        <pc:spChg chg="add del mod">
          <ac:chgData name="Andy Mallon" userId="8ed075f77b608d91" providerId="LiveId" clId="{2C89A286-F421-40CE-B9C6-983FD4A17E52}" dt="2020-10-08T14:15:11.720" v="2449"/>
          <ac:spMkLst>
            <pc:docMk/>
            <pc:sldMk cId="1008670777" sldId="458"/>
            <ac:spMk id="9" creationId="{2331699B-5BA2-4E28-8261-7146982A954D}"/>
          </ac:spMkLst>
        </pc:spChg>
        <pc:picChg chg="add mod">
          <ac:chgData name="Andy Mallon" userId="8ed075f77b608d91" providerId="LiveId" clId="{2C89A286-F421-40CE-B9C6-983FD4A17E52}" dt="2020-10-08T14:14:39.257" v="2447" actId="1076"/>
          <ac:picMkLst>
            <pc:docMk/>
            <pc:sldMk cId="1008670777" sldId="458"/>
            <ac:picMk id="8" creationId="{7110E3BE-E069-400B-A049-B9C79363BBF2}"/>
          </ac:picMkLst>
        </pc:picChg>
        <pc:picChg chg="add del">
          <ac:chgData name="Andy Mallon" userId="8ed075f77b608d91" providerId="LiveId" clId="{2C89A286-F421-40CE-B9C6-983FD4A17E52}" dt="2020-10-08T14:16:15.621" v="2451"/>
          <ac:picMkLst>
            <pc:docMk/>
            <pc:sldMk cId="1008670777" sldId="458"/>
            <ac:picMk id="10" creationId="{D63CC3DB-F6C0-427A-A0F7-06063BB94DF2}"/>
          </ac:picMkLst>
        </pc:picChg>
      </pc:sldChg>
      <pc:sldChg chg="addSp delSp modSp add">
        <pc:chgData name="Andy Mallon" userId="8ed075f77b608d91" providerId="LiveId" clId="{2C89A286-F421-40CE-B9C6-983FD4A17E52}" dt="2020-10-08T14:48:33.503" v="2591" actId="20577"/>
        <pc:sldMkLst>
          <pc:docMk/>
          <pc:sldMk cId="2821243251" sldId="459"/>
        </pc:sldMkLst>
        <pc:spChg chg="mod">
          <ac:chgData name="Andy Mallon" userId="8ed075f77b608d91" providerId="LiveId" clId="{2C89A286-F421-40CE-B9C6-983FD4A17E52}" dt="2020-10-08T14:48:33.503" v="2591" actId="20577"/>
          <ac:spMkLst>
            <pc:docMk/>
            <pc:sldMk cId="2821243251" sldId="459"/>
            <ac:spMk id="2" creationId="{9A0DE3A3-7BB6-487B-8728-7D693E99E17D}"/>
          </ac:spMkLst>
        </pc:spChg>
        <pc:spChg chg="del">
          <ac:chgData name="Andy Mallon" userId="8ed075f77b608d91" providerId="LiveId" clId="{2C89A286-F421-40CE-B9C6-983FD4A17E52}" dt="2020-10-08T14:22:51.217" v="2462"/>
          <ac:spMkLst>
            <pc:docMk/>
            <pc:sldMk cId="2821243251" sldId="459"/>
            <ac:spMk id="3" creationId="{E0E67EDC-C37E-4F6D-A2DC-D5CBA9C2BBFF}"/>
          </ac:spMkLst>
        </pc:spChg>
        <pc:picChg chg="add mod">
          <ac:chgData name="Andy Mallon" userId="8ed075f77b608d91" providerId="LiveId" clId="{2C89A286-F421-40CE-B9C6-983FD4A17E52}" dt="2020-10-08T14:22:08.380" v="2460" actId="1076"/>
          <ac:picMkLst>
            <pc:docMk/>
            <pc:sldMk cId="2821243251" sldId="459"/>
            <ac:picMk id="4" creationId="{3F25BD2C-224A-4A1B-A717-47E83DD981B5}"/>
          </ac:picMkLst>
        </pc:picChg>
        <pc:picChg chg="add mod">
          <ac:chgData name="Andy Mallon" userId="8ed075f77b608d91" providerId="LiveId" clId="{2C89A286-F421-40CE-B9C6-983FD4A17E52}" dt="2020-10-08T14:22:53.503" v="2464" actId="962"/>
          <ac:picMkLst>
            <pc:docMk/>
            <pc:sldMk cId="2821243251" sldId="459"/>
            <ac:picMk id="6" creationId="{1295ED04-8B05-40BB-A46B-9269584441AE}"/>
          </ac:picMkLst>
        </pc:picChg>
        <pc:picChg chg="add mod">
          <ac:chgData name="Andy Mallon" userId="8ed075f77b608d91" providerId="LiveId" clId="{2C89A286-F421-40CE-B9C6-983FD4A17E52}" dt="2020-10-08T14:22:12.416" v="2461" actId="1076"/>
          <ac:picMkLst>
            <pc:docMk/>
            <pc:sldMk cId="2821243251" sldId="459"/>
            <ac:picMk id="2050" creationId="{83DEF48C-0BE5-4C24-AF73-2F9CAEDCE207}"/>
          </ac:picMkLst>
        </pc:picChg>
      </pc:sldChg>
      <pc:sldChg chg="addSp delSp modSp add mod modClrScheme chgLayout">
        <pc:chgData name="Andy Mallon" userId="8ed075f77b608d91" providerId="LiveId" clId="{2C89A286-F421-40CE-B9C6-983FD4A17E52}" dt="2020-10-08T14:40:52.023" v="2560" actId="1037"/>
        <pc:sldMkLst>
          <pc:docMk/>
          <pc:sldMk cId="3389321251" sldId="460"/>
        </pc:sldMkLst>
        <pc:spChg chg="mod">
          <ac:chgData name="Andy Mallon" userId="8ed075f77b608d91" providerId="LiveId" clId="{2C89A286-F421-40CE-B9C6-983FD4A17E52}" dt="2020-10-08T14:28:02.711" v="2526" actId="26606"/>
          <ac:spMkLst>
            <pc:docMk/>
            <pc:sldMk cId="3389321251" sldId="460"/>
            <ac:spMk id="2" creationId="{CD9CA428-9EF9-416A-8599-798E9CD36EA3}"/>
          </ac:spMkLst>
        </pc:spChg>
        <pc:spChg chg="del">
          <ac:chgData name="Andy Mallon" userId="8ed075f77b608d91" providerId="LiveId" clId="{2C89A286-F421-40CE-B9C6-983FD4A17E52}" dt="2020-10-08T14:24:07.909" v="2504"/>
          <ac:spMkLst>
            <pc:docMk/>
            <pc:sldMk cId="3389321251" sldId="460"/>
            <ac:spMk id="3" creationId="{C46E5D6A-231E-4B34-92B1-4B18E54A754D}"/>
          </ac:spMkLst>
        </pc:spChg>
        <pc:spChg chg="add del mod">
          <ac:chgData name="Andy Mallon" userId="8ed075f77b608d91" providerId="LiveId" clId="{2C89A286-F421-40CE-B9C6-983FD4A17E52}" dt="2020-10-08T14:25:49.897" v="2522"/>
          <ac:spMkLst>
            <pc:docMk/>
            <pc:sldMk cId="3389321251" sldId="460"/>
            <ac:spMk id="4" creationId="{0E32CE76-E217-4442-AEE0-F368AC7838E8}"/>
          </ac:spMkLst>
        </pc:spChg>
        <pc:spChg chg="add del mod">
          <ac:chgData name="Andy Mallon" userId="8ed075f77b608d91" providerId="LiveId" clId="{2C89A286-F421-40CE-B9C6-983FD4A17E52}" dt="2020-10-08T14:40:28.438" v="2527"/>
          <ac:spMkLst>
            <pc:docMk/>
            <pc:sldMk cId="3389321251" sldId="460"/>
            <ac:spMk id="10" creationId="{E9FAE100-E1E2-456F-A066-5800018B265C}"/>
          </ac:spMkLst>
        </pc:spChg>
        <pc:picChg chg="add mod">
          <ac:chgData name="Andy Mallon" userId="8ed075f77b608d91" providerId="LiveId" clId="{2C89A286-F421-40CE-B9C6-983FD4A17E52}" dt="2020-10-08T14:28:02.711" v="2526" actId="26606"/>
          <ac:picMkLst>
            <pc:docMk/>
            <pc:sldMk cId="3389321251" sldId="460"/>
            <ac:picMk id="5" creationId="{A85C5169-852A-45F4-865C-C5C81E84234E}"/>
          </ac:picMkLst>
        </pc:picChg>
        <pc:picChg chg="add mod">
          <ac:chgData name="Andy Mallon" userId="8ed075f77b608d91" providerId="LiveId" clId="{2C89A286-F421-40CE-B9C6-983FD4A17E52}" dt="2020-10-08T14:40:52.023" v="2560" actId="1037"/>
          <ac:picMkLst>
            <pc:docMk/>
            <pc:sldMk cId="3389321251" sldId="460"/>
            <ac:picMk id="6" creationId="{08CE9476-C8F7-4256-8BE8-88A89717308E}"/>
          </ac:picMkLst>
        </pc:picChg>
        <pc:picChg chg="add del mod">
          <ac:chgData name="Andy Mallon" userId="8ed075f77b608d91" providerId="LiveId" clId="{2C89A286-F421-40CE-B9C6-983FD4A17E52}" dt="2020-10-08T14:24:39.531" v="2521" actId="478"/>
          <ac:picMkLst>
            <pc:docMk/>
            <pc:sldMk cId="3389321251" sldId="460"/>
            <ac:picMk id="3074" creationId="{155FC843-6748-40B7-855D-90BEE5BD3FA3}"/>
          </ac:picMkLst>
        </pc:picChg>
      </pc:sldChg>
      <pc:sldChg chg="modSp add">
        <pc:chgData name="Andy Mallon" userId="8ed075f77b608d91" providerId="LiveId" clId="{2C89A286-F421-40CE-B9C6-983FD4A17E52}" dt="2020-10-08T16:20:50.407" v="2649" actId="20577"/>
        <pc:sldMkLst>
          <pc:docMk/>
          <pc:sldMk cId="71972238" sldId="461"/>
        </pc:sldMkLst>
        <pc:spChg chg="mod">
          <ac:chgData name="Andy Mallon" userId="8ed075f77b608d91" providerId="LiveId" clId="{2C89A286-F421-40CE-B9C6-983FD4A17E52}" dt="2020-10-08T16:20:50.407" v="2649" actId="20577"/>
          <ac:spMkLst>
            <pc:docMk/>
            <pc:sldMk cId="71972238" sldId="461"/>
            <ac:spMk id="2" creationId="{6B501CD7-1A72-49EC-8E4A-069270703177}"/>
          </ac:spMkLst>
        </pc:spChg>
      </pc:sldChg>
      <pc:sldChg chg="modSp add">
        <pc:chgData name="Andy Mallon" userId="8ed075f77b608d91" providerId="LiveId" clId="{2C89A286-F421-40CE-B9C6-983FD4A17E52}" dt="2020-10-09T19:30:47.528" v="2800" actId="20577"/>
        <pc:sldMkLst>
          <pc:docMk/>
          <pc:sldMk cId="2763190889" sldId="462"/>
        </pc:sldMkLst>
        <pc:spChg chg="mod">
          <ac:chgData name="Andy Mallon" userId="8ed075f77b608d91" providerId="LiveId" clId="{2C89A286-F421-40CE-B9C6-983FD4A17E52}" dt="2020-10-09T19:29:57.054" v="2731" actId="20577"/>
          <ac:spMkLst>
            <pc:docMk/>
            <pc:sldMk cId="2763190889" sldId="462"/>
            <ac:spMk id="2" creationId="{D565EA74-B539-4EBD-88EB-D34CCB23C3FA}"/>
          </ac:spMkLst>
        </pc:spChg>
        <pc:spChg chg="mod">
          <ac:chgData name="Andy Mallon" userId="8ed075f77b608d91" providerId="LiveId" clId="{2C89A286-F421-40CE-B9C6-983FD4A17E52}" dt="2020-10-09T19:30:47.528" v="2800" actId="20577"/>
          <ac:spMkLst>
            <pc:docMk/>
            <pc:sldMk cId="2763190889" sldId="462"/>
            <ac:spMk id="3" creationId="{82A481BA-8FBC-4E10-A417-9754B3BD5A5A}"/>
          </ac:spMkLst>
        </pc:spChg>
      </pc:sldChg>
      <pc:sldChg chg="modSp add">
        <pc:chgData name="Andy Mallon" userId="8ed075f77b608d91" providerId="LiveId" clId="{2C89A286-F421-40CE-B9C6-983FD4A17E52}" dt="2020-10-09T19:38:20.609" v="3254" actId="20577"/>
        <pc:sldMkLst>
          <pc:docMk/>
          <pc:sldMk cId="1348993122" sldId="463"/>
        </pc:sldMkLst>
        <pc:spChg chg="mod">
          <ac:chgData name="Andy Mallon" userId="8ed075f77b608d91" providerId="LiveId" clId="{2C89A286-F421-40CE-B9C6-983FD4A17E52}" dt="2020-10-09T19:34:18.414" v="2827" actId="20577"/>
          <ac:spMkLst>
            <pc:docMk/>
            <pc:sldMk cId="1348993122" sldId="463"/>
            <ac:spMk id="2" creationId="{7CC9D75A-6D1B-48EF-8DBF-73F21A7F6068}"/>
          </ac:spMkLst>
        </pc:spChg>
        <pc:spChg chg="mod">
          <ac:chgData name="Andy Mallon" userId="8ed075f77b608d91" providerId="LiveId" clId="{2C89A286-F421-40CE-B9C6-983FD4A17E52}" dt="2020-10-09T19:38:20.609" v="3254" actId="20577"/>
          <ac:spMkLst>
            <pc:docMk/>
            <pc:sldMk cId="1348993122" sldId="463"/>
            <ac:spMk id="3" creationId="{4C1D4F70-5138-4545-AC94-03C054099851}"/>
          </ac:spMkLst>
        </pc:spChg>
      </pc:sldChg>
      <pc:sldChg chg="modSp add">
        <pc:chgData name="Andy Mallon" userId="8ed075f77b608d91" providerId="LiveId" clId="{2C89A286-F421-40CE-B9C6-983FD4A17E52}" dt="2020-10-09T19:39:16.443" v="3504" actId="20577"/>
        <pc:sldMkLst>
          <pc:docMk/>
          <pc:sldMk cId="2485591474" sldId="464"/>
        </pc:sldMkLst>
        <pc:spChg chg="mod">
          <ac:chgData name="Andy Mallon" userId="8ed075f77b608d91" providerId="LiveId" clId="{2C89A286-F421-40CE-B9C6-983FD4A17E52}" dt="2020-10-09T19:35:06.830" v="2840" actId="20577"/>
          <ac:spMkLst>
            <pc:docMk/>
            <pc:sldMk cId="2485591474" sldId="464"/>
            <ac:spMk id="2" creationId="{ABB0553B-F80F-4BBD-8069-A2F944D07AB3}"/>
          </ac:spMkLst>
        </pc:spChg>
        <pc:spChg chg="mod">
          <ac:chgData name="Andy Mallon" userId="8ed075f77b608d91" providerId="LiveId" clId="{2C89A286-F421-40CE-B9C6-983FD4A17E52}" dt="2020-10-09T19:39:16.443" v="3504" actId="20577"/>
          <ac:spMkLst>
            <pc:docMk/>
            <pc:sldMk cId="2485591474" sldId="464"/>
            <ac:spMk id="3" creationId="{AC5052A8-FDF8-4B10-BA9B-B7F822BA750D}"/>
          </ac:spMkLst>
        </pc:spChg>
      </pc:sldChg>
      <pc:sldChg chg="modSp add">
        <pc:chgData name="Andy Mallon" userId="8ed075f77b608d91" providerId="LiveId" clId="{2C89A286-F421-40CE-B9C6-983FD4A17E52}" dt="2020-10-09T19:36:37.398" v="3198" actId="20577"/>
        <pc:sldMkLst>
          <pc:docMk/>
          <pc:sldMk cId="2203371819" sldId="465"/>
        </pc:sldMkLst>
        <pc:spChg chg="mod">
          <ac:chgData name="Andy Mallon" userId="8ed075f77b608d91" providerId="LiveId" clId="{2C89A286-F421-40CE-B9C6-983FD4A17E52}" dt="2020-10-09T19:36:37.398" v="3198" actId="20577"/>
          <ac:spMkLst>
            <pc:docMk/>
            <pc:sldMk cId="2203371819" sldId="465"/>
            <ac:spMk id="3" creationId="{52ABD301-E05A-402D-B956-00DACD195691}"/>
          </ac:spMkLst>
        </pc:spChg>
      </pc:sldChg>
      <pc:sldChg chg="modSp add">
        <pc:chgData name="Andy Mallon" userId="8ed075f77b608d91" providerId="LiveId" clId="{2C89A286-F421-40CE-B9C6-983FD4A17E52}" dt="2020-10-09T19:40:04.483" v="3548" actId="20577"/>
        <pc:sldMkLst>
          <pc:docMk/>
          <pc:sldMk cId="4177409909" sldId="466"/>
        </pc:sldMkLst>
        <pc:spChg chg="mod">
          <ac:chgData name="Andy Mallon" userId="8ed075f77b608d91" providerId="LiveId" clId="{2C89A286-F421-40CE-B9C6-983FD4A17E52}" dt="2020-10-09T19:40:04.483" v="3548" actId="20577"/>
          <ac:spMkLst>
            <pc:docMk/>
            <pc:sldMk cId="4177409909" sldId="466"/>
            <ac:spMk id="2" creationId="{A380DD89-E1E2-4409-8C61-34B1B44FB391}"/>
          </ac:spMkLst>
        </pc:spChg>
      </pc:sldChg>
      <pc:sldChg chg="addSp delSp modSp add ord delAnim modAnim">
        <pc:chgData name="Andy Mallon" userId="8ed075f77b608d91" providerId="LiveId" clId="{2C89A286-F421-40CE-B9C6-983FD4A17E52}" dt="2020-10-10T13:48:16.156" v="4518"/>
        <pc:sldMkLst>
          <pc:docMk/>
          <pc:sldMk cId="1213162916" sldId="467"/>
        </pc:sldMkLst>
        <pc:spChg chg="mod">
          <ac:chgData name="Andy Mallon" userId="8ed075f77b608d91" providerId="LiveId" clId="{2C89A286-F421-40CE-B9C6-983FD4A17E52}" dt="2020-10-10T13:13:42.335" v="3585" actId="313"/>
          <ac:spMkLst>
            <pc:docMk/>
            <pc:sldMk cId="1213162916" sldId="467"/>
            <ac:spMk id="2" creationId="{B2E72418-6946-437D-8F76-18D5DBE5C30D}"/>
          </ac:spMkLst>
        </pc:spChg>
        <pc:spChg chg="del">
          <ac:chgData name="Andy Mallon" userId="8ed075f77b608d91" providerId="LiveId" clId="{2C89A286-F421-40CE-B9C6-983FD4A17E52}" dt="2020-10-10T13:09:47.212" v="3550"/>
          <ac:spMkLst>
            <pc:docMk/>
            <pc:sldMk cId="1213162916" sldId="467"/>
            <ac:spMk id="3" creationId="{2CB3C743-B9D6-49C2-A666-128367068A0B}"/>
          </ac:spMkLst>
        </pc:spChg>
        <pc:spChg chg="add del mod">
          <ac:chgData name="Andy Mallon" userId="8ed075f77b608d91" providerId="LiveId" clId="{2C89A286-F421-40CE-B9C6-983FD4A17E52}" dt="2020-10-10T13:11:51.536" v="3578"/>
          <ac:spMkLst>
            <pc:docMk/>
            <pc:sldMk cId="1213162916" sldId="467"/>
            <ac:spMk id="5" creationId="{11BDBBBA-EF81-4C35-B8D6-D0D0D220A86A}"/>
          </ac:spMkLst>
        </pc:spChg>
        <pc:spChg chg="add mod">
          <ac:chgData name="Andy Mallon" userId="8ed075f77b608d91" providerId="LiveId" clId="{2C89A286-F421-40CE-B9C6-983FD4A17E52}" dt="2020-10-10T13:15:59.209" v="3878" actId="20577"/>
          <ac:spMkLst>
            <pc:docMk/>
            <pc:sldMk cId="1213162916" sldId="467"/>
            <ac:spMk id="7" creationId="{0C484E57-1961-40DF-B944-0D9D4853E0A9}"/>
          </ac:spMkLst>
        </pc:spChg>
        <pc:picChg chg="add del mod">
          <ac:chgData name="Andy Mallon" userId="8ed075f77b608d91" providerId="LiveId" clId="{2C89A286-F421-40CE-B9C6-983FD4A17E52}" dt="2020-10-10T13:10:59.549" v="3577" actId="478"/>
          <ac:picMkLst>
            <pc:docMk/>
            <pc:sldMk cId="1213162916" sldId="467"/>
            <ac:picMk id="4" creationId="{357C8CC1-F941-4006-8A34-1B33A56C648A}"/>
          </ac:picMkLst>
        </pc:picChg>
        <pc:picChg chg="add mod">
          <ac:chgData name="Andy Mallon" userId="8ed075f77b608d91" providerId="LiveId" clId="{2C89A286-F421-40CE-B9C6-983FD4A17E52}" dt="2020-10-10T13:13:28.471" v="3581" actId="14100"/>
          <ac:picMkLst>
            <pc:docMk/>
            <pc:sldMk cId="1213162916" sldId="467"/>
            <ac:picMk id="8" creationId="{54C71290-AFDC-41A7-BD5A-9C35DA5F6F8C}"/>
          </ac:picMkLst>
        </pc:picChg>
      </pc:sldChg>
      <pc:sldChg chg="addSp modSp add ord">
        <pc:chgData name="Andy Mallon" userId="8ed075f77b608d91" providerId="LiveId" clId="{2C89A286-F421-40CE-B9C6-983FD4A17E52}" dt="2020-10-10T13:33:09.090" v="4414" actId="6549"/>
        <pc:sldMkLst>
          <pc:docMk/>
          <pc:sldMk cId="205813692" sldId="468"/>
        </pc:sldMkLst>
        <pc:spChg chg="mod">
          <ac:chgData name="Andy Mallon" userId="8ed075f77b608d91" providerId="LiveId" clId="{2C89A286-F421-40CE-B9C6-983FD4A17E52}" dt="2020-10-10T13:26:25.625" v="4016" actId="20577"/>
          <ac:spMkLst>
            <pc:docMk/>
            <pc:sldMk cId="205813692" sldId="468"/>
            <ac:spMk id="2" creationId="{80394E59-41F2-47B9-B690-080B5809A88F}"/>
          </ac:spMkLst>
        </pc:spChg>
        <pc:spChg chg="mod">
          <ac:chgData name="Andy Mallon" userId="8ed075f77b608d91" providerId="LiveId" clId="{2C89A286-F421-40CE-B9C6-983FD4A17E52}" dt="2020-10-10T13:31:37.414" v="4226" actId="1076"/>
          <ac:spMkLst>
            <pc:docMk/>
            <pc:sldMk cId="205813692" sldId="468"/>
            <ac:spMk id="3" creationId="{A37F832F-7A03-4C78-8FCD-B51E05BE1F96}"/>
          </ac:spMkLst>
        </pc:spChg>
        <pc:spChg chg="add mod">
          <ac:chgData name="Andy Mallon" userId="8ed075f77b608d91" providerId="LiveId" clId="{2C89A286-F421-40CE-B9C6-983FD4A17E52}" dt="2020-10-10T13:33:09.090" v="4414" actId="6549"/>
          <ac:spMkLst>
            <pc:docMk/>
            <pc:sldMk cId="205813692" sldId="468"/>
            <ac:spMk id="14" creationId="{99182A19-B9F6-4B42-8F61-DAE597875128}"/>
          </ac:spMkLst>
        </pc:spChg>
        <pc:graphicFrameChg chg="add mod modGraphic">
          <ac:chgData name="Andy Mallon" userId="8ed075f77b608d91" providerId="LiveId" clId="{2C89A286-F421-40CE-B9C6-983FD4A17E52}" dt="2020-10-10T13:26:15.144" v="3996" actId="1035"/>
          <ac:graphicFrameMkLst>
            <pc:docMk/>
            <pc:sldMk cId="205813692" sldId="468"/>
            <ac:graphicFrameMk id="5" creationId="{DE099A6A-A911-468E-81FE-D32449B9C863}"/>
          </ac:graphicFrameMkLst>
        </pc:graphicFrameChg>
        <pc:graphicFrameChg chg="add mod modGraphic">
          <ac:chgData name="Andy Mallon" userId="8ed075f77b608d91" providerId="LiveId" clId="{2C89A286-F421-40CE-B9C6-983FD4A17E52}" dt="2020-10-10T13:26:15.144" v="3996" actId="1035"/>
          <ac:graphicFrameMkLst>
            <pc:docMk/>
            <pc:sldMk cId="205813692" sldId="468"/>
            <ac:graphicFrameMk id="7" creationId="{A939288A-8149-40C1-B3D9-17DB55D9A9F6}"/>
          </ac:graphicFrameMkLst>
        </pc:graphicFrameChg>
        <pc:graphicFrameChg chg="add mod modGraphic">
          <ac:chgData name="Andy Mallon" userId="8ed075f77b608d91" providerId="LiveId" clId="{2C89A286-F421-40CE-B9C6-983FD4A17E52}" dt="2020-10-10T13:26:15.144" v="3996" actId="1035"/>
          <ac:graphicFrameMkLst>
            <pc:docMk/>
            <pc:sldMk cId="205813692" sldId="468"/>
            <ac:graphicFrameMk id="9" creationId="{FDFF7B4A-95F6-402F-9B01-EC8B8452E483}"/>
          </ac:graphicFrameMkLst>
        </pc:graphicFrameChg>
        <pc:graphicFrameChg chg="add mod modGraphic">
          <ac:chgData name="Andy Mallon" userId="8ed075f77b608d91" providerId="LiveId" clId="{2C89A286-F421-40CE-B9C6-983FD4A17E52}" dt="2020-10-10T13:26:01.882" v="3961" actId="1037"/>
          <ac:graphicFrameMkLst>
            <pc:docMk/>
            <pc:sldMk cId="205813692" sldId="468"/>
            <ac:graphicFrameMk id="11" creationId="{EA6C6A11-0EEE-4CA0-81C9-0C4A625B9E3F}"/>
          </ac:graphicFrameMkLst>
        </pc:graphicFrameChg>
        <pc:graphicFrameChg chg="add mod modGraphic">
          <ac:chgData name="Andy Mallon" userId="8ed075f77b608d91" providerId="LiveId" clId="{2C89A286-F421-40CE-B9C6-983FD4A17E52}" dt="2020-10-10T13:26:01.882" v="3961" actId="1037"/>
          <ac:graphicFrameMkLst>
            <pc:docMk/>
            <pc:sldMk cId="205813692" sldId="468"/>
            <ac:graphicFrameMk id="13" creationId="{C95F2E78-A170-4A97-B9FC-D602170333D6}"/>
          </ac:graphicFrameMkLst>
        </pc:graphicFrameChg>
      </pc:sldChg>
      <pc:sldChg chg="addSp delSp modSp add setBg">
        <pc:chgData name="Andy Mallon" userId="8ed075f77b608d91" providerId="LiveId" clId="{2C89A286-F421-40CE-B9C6-983FD4A17E52}" dt="2020-10-10T13:53:48.958" v="4576" actId="2085"/>
        <pc:sldMkLst>
          <pc:docMk/>
          <pc:sldMk cId="1965211652" sldId="469"/>
        </pc:sldMkLst>
        <pc:spChg chg="del">
          <ac:chgData name="Andy Mallon" userId="8ed075f77b608d91" providerId="LiveId" clId="{2C89A286-F421-40CE-B9C6-983FD4A17E52}" dt="2020-10-10T13:39:37.569" v="4425"/>
          <ac:spMkLst>
            <pc:docMk/>
            <pc:sldMk cId="1965211652" sldId="469"/>
            <ac:spMk id="2" creationId="{B85E9270-2305-4E28-960E-60BF88C46AEF}"/>
          </ac:spMkLst>
        </pc:spChg>
        <pc:spChg chg="del">
          <ac:chgData name="Andy Mallon" userId="8ed075f77b608d91" providerId="LiveId" clId="{2C89A286-F421-40CE-B9C6-983FD4A17E52}" dt="2020-10-10T13:36:30.569" v="4416"/>
          <ac:spMkLst>
            <pc:docMk/>
            <pc:sldMk cId="1965211652" sldId="469"/>
            <ac:spMk id="3" creationId="{8AC9FFA7-FC15-4F57-B924-6EAE635D6F32}"/>
          </ac:spMkLst>
        </pc:spChg>
        <pc:spChg chg="add del mod">
          <ac:chgData name="Andy Mallon" userId="8ed075f77b608d91" providerId="LiveId" clId="{2C89A286-F421-40CE-B9C6-983FD4A17E52}" dt="2020-10-10T13:39:37.569" v="4425"/>
          <ac:spMkLst>
            <pc:docMk/>
            <pc:sldMk cId="1965211652" sldId="469"/>
            <ac:spMk id="4" creationId="{EB97E365-77F3-43A0-9C2B-10F0442182A0}"/>
          </ac:spMkLst>
        </pc:spChg>
        <pc:spChg chg="add del mod">
          <ac:chgData name="Andy Mallon" userId="8ed075f77b608d91" providerId="LiveId" clId="{2C89A286-F421-40CE-B9C6-983FD4A17E52}" dt="2020-10-10T13:43:06.879" v="4461"/>
          <ac:spMkLst>
            <pc:docMk/>
            <pc:sldMk cId="1965211652" sldId="469"/>
            <ac:spMk id="5" creationId="{8F53E6BF-8507-4159-A9A5-FE57F1BC047F}"/>
          </ac:spMkLst>
        </pc:spChg>
        <pc:graphicFrameChg chg="add del modGraphic">
          <ac:chgData name="Andy Mallon" userId="8ed075f77b608d91" providerId="LiveId" clId="{2C89A286-F421-40CE-B9C6-983FD4A17E52}" dt="2020-10-10T13:41:09.637" v="4445" actId="27309"/>
          <ac:graphicFrameMkLst>
            <pc:docMk/>
            <pc:sldMk cId="1965211652" sldId="469"/>
            <ac:graphicFrameMk id="7" creationId="{DA44C732-66A5-4F27-806D-923EF3D11E7C}"/>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9" creationId="{6399273D-0DAE-47CF-A4F9-2D327079C9D9}"/>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15" creationId="{8B124CC9-2632-40B5-AB46-7329110CA3E1}"/>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17" creationId="{2D01DDAD-6E55-4341-A415-618B4331AF9A}"/>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19" creationId="{C7B6F36B-3915-456D-9B70-DB2DCA09F849}"/>
          </ac:graphicFrameMkLst>
        </pc:graphicFrameChg>
        <pc:picChg chg="add del mod">
          <ac:chgData name="Andy Mallon" userId="8ed075f77b608d91" providerId="LiveId" clId="{2C89A286-F421-40CE-B9C6-983FD4A17E52}" dt="2020-10-10T13:49:16.766" v="4523" actId="478"/>
          <ac:picMkLst>
            <pc:docMk/>
            <pc:sldMk cId="1965211652" sldId="469"/>
            <ac:picMk id="10" creationId="{9702FDD9-B146-4C2C-9D4F-65CBD7505AC2}"/>
          </ac:picMkLst>
        </pc:picChg>
        <pc:picChg chg="add del mod">
          <ac:chgData name="Andy Mallon" userId="8ed075f77b608d91" providerId="LiveId" clId="{2C89A286-F421-40CE-B9C6-983FD4A17E52}" dt="2020-10-10T13:49:19.211" v="4524" actId="478"/>
          <ac:picMkLst>
            <pc:docMk/>
            <pc:sldMk cId="1965211652" sldId="469"/>
            <ac:picMk id="11" creationId="{92F2285F-F2DE-4628-AF3D-EC3D4C866780}"/>
          </ac:picMkLst>
        </pc:picChg>
        <pc:picChg chg="add del mod">
          <ac:chgData name="Andy Mallon" userId="8ed075f77b608d91" providerId="LiveId" clId="{2C89A286-F421-40CE-B9C6-983FD4A17E52}" dt="2020-10-10T13:49:21.300" v="4525" actId="478"/>
          <ac:picMkLst>
            <pc:docMk/>
            <pc:sldMk cId="1965211652" sldId="469"/>
            <ac:picMk id="12" creationId="{CE12E6B7-3A68-404D-B949-EAAE65F58551}"/>
          </ac:picMkLst>
        </pc:picChg>
        <pc:picChg chg="add del mod">
          <ac:chgData name="Andy Mallon" userId="8ed075f77b608d91" providerId="LiveId" clId="{2C89A286-F421-40CE-B9C6-983FD4A17E52}" dt="2020-10-10T13:49:23.053" v="4526" actId="478"/>
          <ac:picMkLst>
            <pc:docMk/>
            <pc:sldMk cId="1965211652" sldId="469"/>
            <ac:picMk id="13" creationId="{7593A63E-F88A-4776-9672-75DF0256A267}"/>
          </ac:picMkLst>
        </pc:picChg>
        <pc:picChg chg="add del">
          <ac:chgData name="Andy Mallon" userId="8ed075f77b608d91" providerId="LiveId" clId="{2C89A286-F421-40CE-B9C6-983FD4A17E52}" dt="2020-10-10T13:39:31.206" v="4424" actId="478"/>
          <ac:picMkLst>
            <pc:docMk/>
            <pc:sldMk cId="1965211652" sldId="469"/>
            <ac:picMk id="4098" creationId="{895B629E-5B94-4794-809B-0F1AE90AA4B7}"/>
          </ac:picMkLst>
        </pc:picChg>
        <pc:picChg chg="add del mod">
          <ac:chgData name="Andy Mallon" userId="8ed075f77b608d91" providerId="LiveId" clId="{2C89A286-F421-40CE-B9C6-983FD4A17E52}" dt="2020-10-10T13:40:22.259" v="4435" actId="478"/>
          <ac:picMkLst>
            <pc:docMk/>
            <pc:sldMk cId="1965211652" sldId="469"/>
            <ac:picMk id="4100" creationId="{108168C3-4004-4ABC-A980-4021616E3FDD}"/>
          </ac:picMkLst>
        </pc:picChg>
      </pc:sldChg>
      <pc:sldChg chg="addSp delSp modSp add modTransition">
        <pc:chgData name="Andy Mallon" userId="8ed075f77b608d91" providerId="LiveId" clId="{2C89A286-F421-40CE-B9C6-983FD4A17E52}" dt="2020-10-10T14:01:58.454" v="4597" actId="14100"/>
        <pc:sldMkLst>
          <pc:docMk/>
          <pc:sldMk cId="774292359" sldId="470"/>
        </pc:sldMkLst>
        <pc:spChg chg="del">
          <ac:chgData name="Andy Mallon" userId="8ed075f77b608d91" providerId="LiveId" clId="{2C89A286-F421-40CE-B9C6-983FD4A17E52}" dt="2020-10-10T13:45:25.504" v="4498"/>
          <ac:spMkLst>
            <pc:docMk/>
            <pc:sldMk cId="774292359" sldId="470"/>
            <ac:spMk id="2" creationId="{B85E9270-2305-4E28-960E-60BF88C46AEF}"/>
          </ac:spMkLst>
        </pc:spChg>
        <pc:spChg chg="add del mod">
          <ac:chgData name="Andy Mallon" userId="8ed075f77b608d91" providerId="LiveId" clId="{2C89A286-F421-40CE-B9C6-983FD4A17E52}" dt="2020-10-10T13:45:25.504" v="4498"/>
          <ac:spMkLst>
            <pc:docMk/>
            <pc:sldMk cId="774292359" sldId="470"/>
            <ac:spMk id="3" creationId="{BB617704-D7FB-4AE8-A509-01E27BCDC56F}"/>
          </ac:spMkLst>
        </pc:spChg>
        <pc:picChg chg="add mod">
          <ac:chgData name="Andy Mallon" userId="8ed075f77b608d91" providerId="LiveId" clId="{2C89A286-F421-40CE-B9C6-983FD4A17E52}" dt="2020-10-10T14:01:58.454" v="4597" actId="14100"/>
          <ac:picMkLst>
            <pc:docMk/>
            <pc:sldMk cId="774292359" sldId="470"/>
            <ac:picMk id="5" creationId="{2F8D3468-4054-403D-B5CF-4C5CBFA42018}"/>
          </ac:picMkLst>
        </pc:picChg>
        <pc:picChg chg="del mod">
          <ac:chgData name="Andy Mallon" userId="8ed075f77b608d91" providerId="LiveId" clId="{2C89A286-F421-40CE-B9C6-983FD4A17E52}" dt="2020-10-10T13:39:28.024" v="4423" actId="478"/>
          <ac:picMkLst>
            <pc:docMk/>
            <pc:sldMk cId="774292359" sldId="470"/>
            <ac:picMk id="4098" creationId="{895B629E-5B94-4794-809B-0F1AE90AA4B7}"/>
          </ac:picMkLst>
        </pc:picChg>
        <pc:picChg chg="add del">
          <ac:chgData name="Andy Mallon" userId="8ed075f77b608d91" providerId="LiveId" clId="{2C89A286-F421-40CE-B9C6-983FD4A17E52}" dt="2020-10-10T13:39:50.609" v="4429"/>
          <ac:picMkLst>
            <pc:docMk/>
            <pc:sldMk cId="774292359" sldId="470"/>
            <ac:picMk id="5122" creationId="{B1B7011D-9D8A-4C6E-9742-765808363208}"/>
          </ac:picMkLst>
        </pc:picChg>
        <pc:picChg chg="add del mod">
          <ac:chgData name="Andy Mallon" userId="8ed075f77b608d91" providerId="LiveId" clId="{2C89A286-F421-40CE-B9C6-983FD4A17E52}" dt="2020-10-10T14:01:36.248" v="4591" actId="478"/>
          <ac:picMkLst>
            <pc:docMk/>
            <pc:sldMk cId="774292359" sldId="470"/>
            <ac:picMk id="5124" creationId="{45F95BFC-FAAC-4370-B8DB-20D19473A10F}"/>
          </ac:picMkLst>
        </pc:picChg>
      </pc:sldChg>
      <pc:sldChg chg="addSp delSp modSp add modTransition">
        <pc:chgData name="Andy Mallon" userId="8ed075f77b608d91" providerId="LiveId" clId="{2C89A286-F421-40CE-B9C6-983FD4A17E52}" dt="2020-10-10T14:02:21.742" v="4604" actId="14100"/>
        <pc:sldMkLst>
          <pc:docMk/>
          <pc:sldMk cId="1195591382" sldId="471"/>
        </pc:sldMkLst>
        <pc:spChg chg="del">
          <ac:chgData name="Andy Mallon" userId="8ed075f77b608d91" providerId="LiveId" clId="{2C89A286-F421-40CE-B9C6-983FD4A17E52}" dt="2020-10-10T13:45:49.760" v="4503"/>
          <ac:spMkLst>
            <pc:docMk/>
            <pc:sldMk cId="1195591382" sldId="471"/>
            <ac:spMk id="2" creationId="{11CAEE5B-CB38-465B-B29D-225AB86558E4}"/>
          </ac:spMkLst>
        </pc:spChg>
        <pc:spChg chg="del">
          <ac:chgData name="Andy Mallon" userId="8ed075f77b608d91" providerId="LiveId" clId="{2C89A286-F421-40CE-B9C6-983FD4A17E52}" dt="2020-10-10T13:45:49.760" v="4503"/>
          <ac:spMkLst>
            <pc:docMk/>
            <pc:sldMk cId="1195591382" sldId="471"/>
            <ac:spMk id="3" creationId="{142ACA92-14E1-473D-9747-0B919241A1B2}"/>
          </ac:spMkLst>
        </pc:spChg>
        <pc:picChg chg="add mod">
          <ac:chgData name="Andy Mallon" userId="8ed075f77b608d91" providerId="LiveId" clId="{2C89A286-F421-40CE-B9C6-983FD4A17E52}" dt="2020-10-10T14:02:21.742" v="4604" actId="14100"/>
          <ac:picMkLst>
            <pc:docMk/>
            <pc:sldMk cId="1195591382" sldId="471"/>
            <ac:picMk id="5" creationId="{942C5D5C-9553-4FEA-972B-0D8124D2D8A4}"/>
          </ac:picMkLst>
        </pc:picChg>
        <pc:picChg chg="add del mod">
          <ac:chgData name="Andy Mallon" userId="8ed075f77b608d91" providerId="LiveId" clId="{2C89A286-F421-40CE-B9C6-983FD4A17E52}" dt="2020-10-10T14:02:03.121" v="4598" actId="478"/>
          <ac:picMkLst>
            <pc:docMk/>
            <pc:sldMk cId="1195591382" sldId="471"/>
            <ac:picMk id="6146" creationId="{3F0B6A4E-B18D-4EE2-83BE-ABFD21F43A24}"/>
          </ac:picMkLst>
        </pc:picChg>
      </pc:sldChg>
      <pc:sldChg chg="addSp delSp modSp add modTransition">
        <pc:chgData name="Andy Mallon" userId="8ed075f77b608d91" providerId="LiveId" clId="{2C89A286-F421-40CE-B9C6-983FD4A17E52}" dt="2020-10-10T14:02:44.737" v="4611" actId="14100"/>
        <pc:sldMkLst>
          <pc:docMk/>
          <pc:sldMk cId="1320341103" sldId="472"/>
        </pc:sldMkLst>
        <pc:spChg chg="del">
          <ac:chgData name="Andy Mallon" userId="8ed075f77b608d91" providerId="LiveId" clId="{2C89A286-F421-40CE-B9C6-983FD4A17E52}" dt="2020-10-10T13:46:09.354" v="4507"/>
          <ac:spMkLst>
            <pc:docMk/>
            <pc:sldMk cId="1320341103" sldId="472"/>
            <ac:spMk id="2" creationId="{01F3E068-C1C8-49A0-8823-AC18C2FCE797}"/>
          </ac:spMkLst>
        </pc:spChg>
        <pc:spChg chg="del">
          <ac:chgData name="Andy Mallon" userId="8ed075f77b608d91" providerId="LiveId" clId="{2C89A286-F421-40CE-B9C6-983FD4A17E52}" dt="2020-10-10T13:46:09.354" v="4507"/>
          <ac:spMkLst>
            <pc:docMk/>
            <pc:sldMk cId="1320341103" sldId="472"/>
            <ac:spMk id="3" creationId="{54DABC01-ED78-48BD-BA78-A8D1A73EBA75}"/>
          </ac:spMkLst>
        </pc:spChg>
        <pc:picChg chg="add mod">
          <ac:chgData name="Andy Mallon" userId="8ed075f77b608d91" providerId="LiveId" clId="{2C89A286-F421-40CE-B9C6-983FD4A17E52}" dt="2020-10-10T14:02:44.737" v="4611" actId="14100"/>
          <ac:picMkLst>
            <pc:docMk/>
            <pc:sldMk cId="1320341103" sldId="472"/>
            <ac:picMk id="5" creationId="{88013173-F115-4949-8482-0B36568A8770}"/>
          </ac:picMkLst>
        </pc:picChg>
        <pc:picChg chg="add del mod">
          <ac:chgData name="Andy Mallon" userId="8ed075f77b608d91" providerId="LiveId" clId="{2C89A286-F421-40CE-B9C6-983FD4A17E52}" dt="2020-10-10T14:02:27.746" v="4605" actId="478"/>
          <ac:picMkLst>
            <pc:docMk/>
            <pc:sldMk cId="1320341103" sldId="472"/>
            <ac:picMk id="7170" creationId="{18273943-7906-43D1-A485-7A2251B991FE}"/>
          </ac:picMkLst>
        </pc:picChg>
      </pc:sldChg>
      <pc:sldChg chg="addSp delSp modSp add modTransition">
        <pc:chgData name="Andy Mallon" userId="8ed075f77b608d91" providerId="LiveId" clId="{2C89A286-F421-40CE-B9C6-983FD4A17E52}" dt="2020-10-10T14:03:09.646" v="4618" actId="14100"/>
        <pc:sldMkLst>
          <pc:docMk/>
          <pc:sldMk cId="2054512765" sldId="473"/>
        </pc:sldMkLst>
        <pc:spChg chg="del">
          <ac:chgData name="Andy Mallon" userId="8ed075f77b608d91" providerId="LiveId" clId="{2C89A286-F421-40CE-B9C6-983FD4A17E52}" dt="2020-10-10T13:46:25.149" v="4511"/>
          <ac:spMkLst>
            <pc:docMk/>
            <pc:sldMk cId="2054512765" sldId="473"/>
            <ac:spMk id="2" creationId="{8CB62F98-C434-4F44-80F8-90632D9B1CC4}"/>
          </ac:spMkLst>
        </pc:spChg>
        <pc:spChg chg="del">
          <ac:chgData name="Andy Mallon" userId="8ed075f77b608d91" providerId="LiveId" clId="{2C89A286-F421-40CE-B9C6-983FD4A17E52}" dt="2020-10-10T13:46:25.149" v="4511"/>
          <ac:spMkLst>
            <pc:docMk/>
            <pc:sldMk cId="2054512765" sldId="473"/>
            <ac:spMk id="3" creationId="{E0D25614-9987-4C6A-B362-771B963CE27B}"/>
          </ac:spMkLst>
        </pc:spChg>
        <pc:picChg chg="add mod">
          <ac:chgData name="Andy Mallon" userId="8ed075f77b608d91" providerId="LiveId" clId="{2C89A286-F421-40CE-B9C6-983FD4A17E52}" dt="2020-10-10T14:03:09.646" v="4618" actId="14100"/>
          <ac:picMkLst>
            <pc:docMk/>
            <pc:sldMk cId="2054512765" sldId="473"/>
            <ac:picMk id="5" creationId="{5964BF9D-312C-4B95-A36F-4F33B1E073D7}"/>
          </ac:picMkLst>
        </pc:picChg>
        <pc:picChg chg="add del mod">
          <ac:chgData name="Andy Mallon" userId="8ed075f77b608d91" providerId="LiveId" clId="{2C89A286-F421-40CE-B9C6-983FD4A17E52}" dt="2020-10-10T14:02:50.802" v="4612" actId="478"/>
          <ac:picMkLst>
            <pc:docMk/>
            <pc:sldMk cId="2054512765" sldId="473"/>
            <ac:picMk id="8194" creationId="{707E71F1-F58A-4434-B7B4-B87D28CF9F3A}"/>
          </ac:picMkLst>
        </pc:picChg>
      </pc:sldChg>
      <pc:sldChg chg="add del">
        <pc:chgData name="Andy Mallon" userId="8ed075f77b608d91" providerId="LiveId" clId="{2C89A286-F421-40CE-B9C6-983FD4A17E52}" dt="2020-10-10T13:54:28.831" v="4582"/>
        <pc:sldMkLst>
          <pc:docMk/>
          <pc:sldMk cId="675528025" sldId="474"/>
        </pc:sldMkLst>
      </pc:sldChg>
      <pc:sldChg chg="add del">
        <pc:chgData name="Andy Mallon" userId="8ed075f77b608d91" providerId="LiveId" clId="{2C89A286-F421-40CE-B9C6-983FD4A17E52}" dt="2020-10-10T13:54:11.326" v="4578"/>
        <pc:sldMkLst>
          <pc:docMk/>
          <pc:sldMk cId="1563219724" sldId="474"/>
        </pc:sldMkLst>
      </pc:sldChg>
      <pc:sldChg chg="add del">
        <pc:chgData name="Andy Mallon" userId="8ed075f77b608d91" providerId="LiveId" clId="{2C89A286-F421-40CE-B9C6-983FD4A17E52}" dt="2020-10-10T13:49:07.656" v="4519" actId="2696"/>
        <pc:sldMkLst>
          <pc:docMk/>
          <pc:sldMk cId="2242767824" sldId="474"/>
        </pc:sldMkLst>
      </pc:sldChg>
      <pc:sldChg chg="addSp modSp add">
        <pc:chgData name="Andy Mallon" userId="8ed075f77b608d91" providerId="LiveId" clId="{2C89A286-F421-40CE-B9C6-983FD4A17E52}" dt="2020-10-10T14:29:33.969" v="4895" actId="20577"/>
        <pc:sldMkLst>
          <pc:docMk/>
          <pc:sldMk cId="4246948368" sldId="474"/>
        </pc:sldMkLst>
        <pc:spChg chg="add mod">
          <ac:chgData name="Andy Mallon" userId="8ed075f77b608d91" providerId="LiveId" clId="{2C89A286-F421-40CE-B9C6-983FD4A17E52}" dt="2020-10-10T14:27:28.605" v="4667" actId="20577"/>
          <ac:spMkLst>
            <pc:docMk/>
            <pc:sldMk cId="4246948368" sldId="474"/>
            <ac:spMk id="2" creationId="{C7E6C5AB-408D-4ADB-8A37-69668EA17FA1}"/>
          </ac:spMkLst>
        </pc:spChg>
        <pc:spChg chg="add mod">
          <ac:chgData name="Andy Mallon" userId="8ed075f77b608d91" providerId="LiveId" clId="{2C89A286-F421-40CE-B9C6-983FD4A17E52}" dt="2020-10-10T14:29:33.969" v="4895" actId="20577"/>
          <ac:spMkLst>
            <pc:docMk/>
            <pc:sldMk cId="4246948368" sldId="474"/>
            <ac:spMk id="3" creationId="{9E025792-8B38-4DB3-9734-F37F98CC9E4F}"/>
          </ac:spMkLst>
        </pc:spChg>
      </pc:sldChg>
      <pc:sldChg chg="add del">
        <pc:chgData name="Andy Mallon" userId="8ed075f77b608d91" providerId="LiveId" clId="{2C89A286-F421-40CE-B9C6-983FD4A17E52}" dt="2020-10-10T13:49:10.051" v="4520" actId="2696"/>
        <pc:sldMkLst>
          <pc:docMk/>
          <pc:sldMk cId="3504126065" sldId="475"/>
        </pc:sldMkLst>
      </pc:sldChg>
      <pc:sldChg chg="add del">
        <pc:chgData name="Andy Mallon" userId="8ed075f77b608d91" providerId="LiveId" clId="{2C89A286-F421-40CE-B9C6-983FD4A17E52}" dt="2020-10-10T13:49:12.125" v="4521" actId="2696"/>
        <pc:sldMkLst>
          <pc:docMk/>
          <pc:sldMk cId="3560798316" sldId="476"/>
        </pc:sldMkLst>
      </pc:sldChg>
      <pc:sldChg chg="add del">
        <pc:chgData name="Andy Mallon" userId="8ed075f77b608d91" providerId="LiveId" clId="{2C89A286-F421-40CE-B9C6-983FD4A17E52}" dt="2020-10-10T13:49:13.843" v="4522" actId="2696"/>
        <pc:sldMkLst>
          <pc:docMk/>
          <pc:sldMk cId="3690625682" sldId="477"/>
        </pc:sldMkLst>
      </pc:sldChg>
    </pc:docChg>
  </pc:docChgLst>
  <pc:docChgLst>
    <pc:chgData name="Andy Mallon" userId="8ed075f77b608d91" providerId="LiveId" clId="{880587C8-0E03-4B6D-9A29-D25BD6D56D94}"/>
    <pc:docChg chg="undo custSel addSld delSld modSld sldOrd modMainMaster modSection">
      <pc:chgData name="Andy Mallon" userId="8ed075f77b608d91" providerId="LiveId" clId="{880587C8-0E03-4B6D-9A29-D25BD6D56D94}" dt="2019-10-05T13:45:18.569" v="4606" actId="2696"/>
      <pc:docMkLst>
        <pc:docMk/>
      </pc:docMkLst>
      <pc:sldChg chg="modSp">
        <pc:chgData name="Andy Mallon" userId="8ed075f77b608d91" providerId="LiveId" clId="{880587C8-0E03-4B6D-9A29-D25BD6D56D94}" dt="2019-09-26T01:20:23.009" v="2257" actId="20577"/>
        <pc:sldMkLst>
          <pc:docMk/>
          <pc:sldMk cId="1753710238" sldId="269"/>
        </pc:sldMkLst>
        <pc:spChg chg="mod">
          <ac:chgData name="Andy Mallon" userId="8ed075f77b608d91" providerId="LiveId" clId="{880587C8-0E03-4B6D-9A29-D25BD6D56D94}" dt="2019-09-26T01:20:23.009" v="2257" actId="20577"/>
          <ac:spMkLst>
            <pc:docMk/>
            <pc:sldMk cId="1753710238" sldId="269"/>
            <ac:spMk id="6" creationId="{00000000-0000-0000-0000-000000000000}"/>
          </ac:spMkLst>
        </pc:spChg>
      </pc:sldChg>
      <pc:sldChg chg="modTransition">
        <pc:chgData name="Andy Mallon" userId="8ed075f77b608d91" providerId="LiveId" clId="{880587C8-0E03-4B6D-9A29-D25BD6D56D94}" dt="2019-09-26T01:30:27.356" v="2763"/>
        <pc:sldMkLst>
          <pc:docMk/>
          <pc:sldMk cId="280028947" sldId="274"/>
        </pc:sldMkLst>
      </pc:sldChg>
      <pc:sldChg chg="modSp">
        <pc:chgData name="Andy Mallon" userId="8ed075f77b608d91" providerId="LiveId" clId="{880587C8-0E03-4B6D-9A29-D25BD6D56D94}" dt="2019-09-26T01:31:15.366" v="2812" actId="20577"/>
        <pc:sldMkLst>
          <pc:docMk/>
          <pc:sldMk cId="3621912517" sldId="283"/>
        </pc:sldMkLst>
        <pc:spChg chg="mod">
          <ac:chgData name="Andy Mallon" userId="8ed075f77b608d91" providerId="LiveId" clId="{880587C8-0E03-4B6D-9A29-D25BD6D56D94}" dt="2019-09-26T01:31:15.366" v="2812" actId="20577"/>
          <ac:spMkLst>
            <pc:docMk/>
            <pc:sldMk cId="3621912517" sldId="283"/>
            <ac:spMk id="4" creationId="{00000000-0000-0000-0000-000000000000}"/>
          </ac:spMkLst>
        </pc:spChg>
      </pc:sldChg>
      <pc:sldChg chg="modTransition">
        <pc:chgData name="Andy Mallon" userId="8ed075f77b608d91" providerId="LiveId" clId="{880587C8-0E03-4B6D-9A29-D25BD6D56D94}" dt="2019-09-26T01:30:27.356" v="2763"/>
        <pc:sldMkLst>
          <pc:docMk/>
          <pc:sldMk cId="2069562586" sldId="298"/>
        </pc:sldMkLst>
      </pc:sldChg>
      <pc:sldChg chg="addSp delSp modSp add modNotesTx">
        <pc:chgData name="Andy Mallon" userId="8ed075f77b608d91" providerId="LiveId" clId="{880587C8-0E03-4B6D-9A29-D25BD6D56D94}" dt="2019-10-05T11:49:36.049" v="4215" actId="20577"/>
        <pc:sldMkLst>
          <pc:docMk/>
          <pc:sldMk cId="2733088080" sldId="317"/>
        </pc:sldMkLst>
        <pc:spChg chg="mod">
          <ac:chgData name="Andy Mallon" userId="8ed075f77b608d91" providerId="LiveId" clId="{880587C8-0E03-4B6D-9A29-D25BD6D56D94}" dt="2019-10-05T11:49:36.049" v="4215" actId="20577"/>
          <ac:spMkLst>
            <pc:docMk/>
            <pc:sldMk cId="2733088080" sldId="317"/>
            <ac:spMk id="3" creationId="{00000000-0000-0000-0000-000000000000}"/>
          </ac:spMkLst>
        </pc:spChg>
        <pc:picChg chg="add del mod">
          <ac:chgData name="Andy Mallon" userId="8ed075f77b608d91" providerId="LiveId" clId="{880587C8-0E03-4B6D-9A29-D25BD6D56D94}" dt="2019-09-07T19:09:28.427" v="141" actId="478"/>
          <ac:picMkLst>
            <pc:docMk/>
            <pc:sldMk cId="2733088080" sldId="317"/>
            <ac:picMk id="5" creationId="{4863EB2B-5E75-4123-B487-88D93D925B34}"/>
          </ac:picMkLst>
        </pc:picChg>
      </pc:sldChg>
      <pc:sldChg chg="add">
        <pc:chgData name="Andy Mallon" userId="8ed075f77b608d91" providerId="LiveId" clId="{880587C8-0E03-4B6D-9A29-D25BD6D56D94}" dt="2019-10-03T23:21:25.130" v="3941"/>
        <pc:sldMkLst>
          <pc:docMk/>
          <pc:sldMk cId="1344772106" sldId="343"/>
        </pc:sldMkLst>
      </pc:sldChg>
      <pc:sldChg chg="modSp add del">
        <pc:chgData name="Andy Mallon" userId="8ed075f77b608d91" providerId="LiveId" clId="{880587C8-0E03-4B6D-9A29-D25BD6D56D94}" dt="2019-10-03T23:21:14.454" v="3940" actId="20577"/>
        <pc:sldMkLst>
          <pc:docMk/>
          <pc:sldMk cId="125486011" sldId="345"/>
        </pc:sldMkLst>
        <pc:spChg chg="mod">
          <ac:chgData name="Andy Mallon" userId="8ed075f77b608d91" providerId="LiveId" clId="{880587C8-0E03-4B6D-9A29-D25BD6D56D94}" dt="2019-10-03T23:21:14.454" v="3940" actId="20577"/>
          <ac:spMkLst>
            <pc:docMk/>
            <pc:sldMk cId="125486011" sldId="345"/>
            <ac:spMk id="25" creationId="{975F2E7A-D074-4084-80D5-8F527A1BBD15}"/>
          </ac:spMkLst>
        </pc:spChg>
      </pc:sldChg>
      <pc:sldChg chg="addSp add del">
        <pc:chgData name="Andy Mallon" userId="8ed075f77b608d91" providerId="LiveId" clId="{880587C8-0E03-4B6D-9A29-D25BD6D56D94}" dt="2019-10-04T20:15:16.121" v="3943"/>
        <pc:sldMkLst>
          <pc:docMk/>
          <pc:sldMk cId="1602673492" sldId="399"/>
        </pc:sldMkLst>
        <pc:spChg chg="add">
          <ac:chgData name="Andy Mallon" userId="8ed075f77b608d91" providerId="LiveId" clId="{880587C8-0E03-4B6D-9A29-D25BD6D56D94}" dt="2019-10-04T20:15:16.121" v="3943"/>
          <ac:spMkLst>
            <pc:docMk/>
            <pc:sldMk cId="1602673492" sldId="399"/>
            <ac:spMk id="8" creationId="{FEBB3AD2-C768-4BEC-AD97-894AF95C5398}"/>
          </ac:spMkLst>
        </pc:spChg>
      </pc:sldChg>
      <pc:sldChg chg="addSp delSp modSp add setBg">
        <pc:chgData name="Andy Mallon" userId="8ed075f77b608d91" providerId="LiveId" clId="{880587C8-0E03-4B6D-9A29-D25BD6D56D94}" dt="2019-10-05T11:50:23.178" v="4221"/>
        <pc:sldMkLst>
          <pc:docMk/>
          <pc:sldMk cId="3052609111" sldId="403"/>
        </pc:sldMkLst>
        <pc:spChg chg="del">
          <ac:chgData name="Andy Mallon" userId="8ed075f77b608d91" providerId="LiveId" clId="{880587C8-0E03-4B6D-9A29-D25BD6D56D94}" dt="2019-09-07T19:20:41.443" v="388"/>
          <ac:spMkLst>
            <pc:docMk/>
            <pc:sldMk cId="3052609111" sldId="403"/>
            <ac:spMk id="2" creationId="{48EFF78A-9B48-4158-8752-8414324E4B08}"/>
          </ac:spMkLst>
        </pc:spChg>
        <pc:spChg chg="del">
          <ac:chgData name="Andy Mallon" userId="8ed075f77b608d91" providerId="LiveId" clId="{880587C8-0E03-4B6D-9A29-D25BD6D56D94}" dt="2019-09-07T19:20:41.443" v="388"/>
          <ac:spMkLst>
            <pc:docMk/>
            <pc:sldMk cId="3052609111" sldId="403"/>
            <ac:spMk id="3" creationId="{C4BDCD04-C9BC-4022-A78A-80B0C14E4F9E}"/>
          </ac:spMkLst>
        </pc:spChg>
        <pc:graphicFrameChg chg="add mod modGraphic">
          <ac:chgData name="Andy Mallon" userId="8ed075f77b608d91" providerId="LiveId" clId="{880587C8-0E03-4B6D-9A29-D25BD6D56D94}" dt="2019-09-26T01:58:54.575" v="3928" actId="1038"/>
          <ac:graphicFrameMkLst>
            <pc:docMk/>
            <pc:sldMk cId="3052609111" sldId="403"/>
            <ac:graphicFrameMk id="5" creationId="{5885006B-11D6-48F3-B03D-6274EED3CCFC}"/>
          </ac:graphicFrameMkLst>
        </pc:graphicFrameChg>
        <pc:graphicFrameChg chg="add mod modGraphic">
          <ac:chgData name="Andy Mallon" userId="8ed075f77b608d91" providerId="LiveId" clId="{880587C8-0E03-4B6D-9A29-D25BD6D56D94}" dt="2019-09-26T01:58:57.738" v="3938" actId="1037"/>
          <ac:graphicFrameMkLst>
            <pc:docMk/>
            <pc:sldMk cId="3052609111" sldId="403"/>
            <ac:graphicFrameMk id="7" creationId="{EDD01E8D-A93D-4FE2-AE8B-218C6CA4AB29}"/>
          </ac:graphicFrameMkLst>
        </pc:graphicFrameChg>
        <pc:graphicFrameChg chg="add mod modGraphic">
          <ac:chgData name="Andy Mallon" userId="8ed075f77b608d91" providerId="LiveId" clId="{880587C8-0E03-4B6D-9A29-D25BD6D56D94}" dt="2019-09-26T01:58:51.285" v="3917" actId="1076"/>
          <ac:graphicFrameMkLst>
            <pc:docMk/>
            <pc:sldMk cId="3052609111" sldId="403"/>
            <ac:graphicFrameMk id="9" creationId="{5D613CD0-ADC5-4036-B4B3-BBE551228B73}"/>
          </ac:graphicFrameMkLst>
        </pc:graphicFrameChg>
      </pc:sldChg>
      <pc:sldChg chg="addSp delSp modSp add">
        <pc:chgData name="Andy Mallon" userId="8ed075f77b608d91" providerId="LiveId" clId="{880587C8-0E03-4B6D-9A29-D25BD6D56D94}" dt="2019-10-05T11:52:06.186" v="4225" actId="478"/>
        <pc:sldMkLst>
          <pc:docMk/>
          <pc:sldMk cId="701809591" sldId="404"/>
        </pc:sldMkLst>
        <pc:spChg chg="del">
          <ac:chgData name="Andy Mallon" userId="8ed075f77b608d91" providerId="LiveId" clId="{880587C8-0E03-4B6D-9A29-D25BD6D56D94}" dt="2019-09-07T19:26:33.948" v="414"/>
          <ac:spMkLst>
            <pc:docMk/>
            <pc:sldMk cId="701809591" sldId="404"/>
            <ac:spMk id="2" creationId="{135E110F-0356-4E54-A30D-035B5234A55B}"/>
          </ac:spMkLst>
        </pc:spChg>
        <pc:spChg chg="add mod">
          <ac:chgData name="Andy Mallon" userId="8ed075f77b608d91" providerId="LiveId" clId="{880587C8-0E03-4B6D-9A29-D25BD6D56D94}" dt="2019-09-26T00:28:47.230" v="1294" actId="14100"/>
          <ac:spMkLst>
            <pc:docMk/>
            <pc:sldMk cId="701809591" sldId="404"/>
            <ac:spMk id="2" creationId="{8049EEA5-C58E-48E1-95EC-82ACBC7E9516}"/>
          </ac:spMkLst>
        </pc:spChg>
        <pc:spChg chg="del">
          <ac:chgData name="Andy Mallon" userId="8ed075f77b608d91" providerId="LiveId" clId="{880587C8-0E03-4B6D-9A29-D25BD6D56D94}" dt="2019-09-07T19:26:33.948" v="414"/>
          <ac:spMkLst>
            <pc:docMk/>
            <pc:sldMk cId="701809591" sldId="404"/>
            <ac:spMk id="3" creationId="{440FA64D-F85C-47E8-8166-17F501F0107A}"/>
          </ac:spMkLst>
        </pc:spChg>
        <pc:spChg chg="add del mod">
          <ac:chgData name="Andy Mallon" userId="8ed075f77b608d91" providerId="LiveId" clId="{880587C8-0E03-4B6D-9A29-D25BD6D56D94}" dt="2019-10-05T11:52:06.186" v="4225" actId="478"/>
          <ac:spMkLst>
            <pc:docMk/>
            <pc:sldMk cId="701809591" sldId="404"/>
            <ac:spMk id="3" creationId="{67E4145A-F26C-402A-854A-F6715DC98AF9}"/>
          </ac:spMkLst>
        </pc:spChg>
        <pc:spChg chg="del">
          <ac:chgData name="Andy Mallon" userId="8ed075f77b608d91" providerId="LiveId" clId="{880587C8-0E03-4B6D-9A29-D25BD6D56D94}" dt="2019-09-07T19:26:33.948" v="414"/>
          <ac:spMkLst>
            <pc:docMk/>
            <pc:sldMk cId="701809591" sldId="404"/>
            <ac:spMk id="4" creationId="{F78E89E3-8CA9-42E8-8B75-AE87427E3729}"/>
          </ac:spMkLst>
        </pc:spChg>
        <pc:spChg chg="add del mod">
          <ac:chgData name="Andy Mallon" userId="8ed075f77b608d91" providerId="LiveId" clId="{880587C8-0E03-4B6D-9A29-D25BD6D56D94}" dt="2019-09-07T19:26:43.403" v="415"/>
          <ac:spMkLst>
            <pc:docMk/>
            <pc:sldMk cId="701809591" sldId="404"/>
            <ac:spMk id="5" creationId="{6DE1E1C1-3088-4700-A21D-86C628094744}"/>
          </ac:spMkLst>
        </pc:spChg>
        <pc:spChg chg="add del mod">
          <ac:chgData name="Andy Mallon" userId="8ed075f77b608d91" providerId="LiveId" clId="{880587C8-0E03-4B6D-9A29-D25BD6D56D94}" dt="2019-09-07T19:26:43.403" v="415"/>
          <ac:spMkLst>
            <pc:docMk/>
            <pc:sldMk cId="701809591" sldId="404"/>
            <ac:spMk id="6" creationId="{1F6E30CA-D175-435B-9E47-05D6B7ADC70A}"/>
          </ac:spMkLst>
        </pc:spChg>
        <pc:spChg chg="add mod">
          <ac:chgData name="Andy Mallon" userId="8ed075f77b608d91" providerId="LiveId" clId="{880587C8-0E03-4B6D-9A29-D25BD6D56D94}" dt="2019-09-07T19:26:52.330" v="435" actId="20577"/>
          <ac:spMkLst>
            <pc:docMk/>
            <pc:sldMk cId="701809591" sldId="404"/>
            <ac:spMk id="7" creationId="{11235B00-AEAE-4E36-BC92-B156DED32AEC}"/>
          </ac:spMkLst>
        </pc:spChg>
        <pc:spChg chg="add mod">
          <ac:chgData name="Andy Mallon" userId="8ed075f77b608d91" providerId="LiveId" clId="{880587C8-0E03-4B6D-9A29-D25BD6D56D94}" dt="2019-09-26T00:20:25.557" v="1285" actId="20577"/>
          <ac:spMkLst>
            <pc:docMk/>
            <pc:sldMk cId="701809591" sldId="404"/>
            <ac:spMk id="8" creationId="{7788ED03-D72D-4E4D-8025-6ADBB1F138BE}"/>
          </ac:spMkLst>
        </pc:spChg>
        <pc:picChg chg="add mod">
          <ac:chgData name="Andy Mallon" userId="8ed075f77b608d91" providerId="LiveId" clId="{880587C8-0E03-4B6D-9A29-D25BD6D56D94}" dt="2019-09-26T00:14:08.873" v="1176" actId="1038"/>
          <ac:picMkLst>
            <pc:docMk/>
            <pc:sldMk cId="701809591" sldId="404"/>
            <ac:picMk id="1026" creationId="{C6DC43F4-E2E3-4C64-B196-339E6FDBB409}"/>
          </ac:picMkLst>
        </pc:picChg>
      </pc:sldChg>
      <pc:sldChg chg="addSp modSp add">
        <pc:chgData name="Andy Mallon" userId="8ed075f77b608d91" providerId="LiveId" clId="{880587C8-0E03-4B6D-9A29-D25BD6D56D94}" dt="2019-09-26T01:31:05.487" v="2806" actId="20577"/>
        <pc:sldMkLst>
          <pc:docMk/>
          <pc:sldMk cId="605487802" sldId="405"/>
        </pc:sldMkLst>
        <pc:spChg chg="mod">
          <ac:chgData name="Andy Mallon" userId="8ed075f77b608d91" providerId="LiveId" clId="{880587C8-0E03-4B6D-9A29-D25BD6D56D94}" dt="2019-09-07T19:27:04.218" v="454" actId="20577"/>
          <ac:spMkLst>
            <pc:docMk/>
            <pc:sldMk cId="605487802" sldId="405"/>
            <ac:spMk id="2" creationId="{67576431-B41E-4668-B881-CC11718781CD}"/>
          </ac:spMkLst>
        </pc:spChg>
        <pc:spChg chg="mod">
          <ac:chgData name="Andy Mallon" userId="8ed075f77b608d91" providerId="LiveId" clId="{880587C8-0E03-4B6D-9A29-D25BD6D56D94}" dt="2019-09-26T01:31:05.487" v="2806" actId="20577"/>
          <ac:spMkLst>
            <pc:docMk/>
            <pc:sldMk cId="605487802" sldId="405"/>
            <ac:spMk id="3" creationId="{530815BA-EA66-48B8-B1E9-06C97C553386}"/>
          </ac:spMkLst>
        </pc:spChg>
        <pc:spChg chg="add mod">
          <ac:chgData name="Andy Mallon" userId="8ed075f77b608d91" providerId="LiveId" clId="{880587C8-0E03-4B6D-9A29-D25BD6D56D94}" dt="2019-09-26T00:32:17.458" v="1306" actId="1076"/>
          <ac:spMkLst>
            <pc:docMk/>
            <pc:sldMk cId="605487802" sldId="405"/>
            <ac:spMk id="4" creationId="{BD3BBD1C-765C-4D2B-9C17-52116E9F5DDD}"/>
          </ac:spMkLst>
        </pc:spChg>
        <pc:picChg chg="add mod">
          <ac:chgData name="Andy Mallon" userId="8ed075f77b608d91" providerId="LiveId" clId="{880587C8-0E03-4B6D-9A29-D25BD6D56D94}" dt="2019-09-26T00:30:52.717" v="1298" actId="14100"/>
          <ac:picMkLst>
            <pc:docMk/>
            <pc:sldMk cId="605487802" sldId="405"/>
            <ac:picMk id="2050" creationId="{165EE31E-DBCF-4C0B-92DE-CAFE24EB834F}"/>
          </ac:picMkLst>
        </pc:picChg>
      </pc:sldChg>
      <pc:sldChg chg="addSp modSp add">
        <pc:chgData name="Andy Mallon" userId="8ed075f77b608d91" providerId="LiveId" clId="{880587C8-0E03-4B6D-9A29-D25BD6D56D94}" dt="2019-09-26T00:59:52.396" v="1978" actId="20577"/>
        <pc:sldMkLst>
          <pc:docMk/>
          <pc:sldMk cId="435430013" sldId="406"/>
        </pc:sldMkLst>
        <pc:spChg chg="mod">
          <ac:chgData name="Andy Mallon" userId="8ed075f77b608d91" providerId="LiveId" clId="{880587C8-0E03-4B6D-9A29-D25BD6D56D94}" dt="2019-09-07T19:27:22.963" v="484" actId="20577"/>
          <ac:spMkLst>
            <pc:docMk/>
            <pc:sldMk cId="435430013" sldId="406"/>
            <ac:spMk id="2" creationId="{A76C0208-D917-4911-8253-8F1176FE0F9C}"/>
          </ac:spMkLst>
        </pc:spChg>
        <pc:spChg chg="mod">
          <ac:chgData name="Andy Mallon" userId="8ed075f77b608d91" providerId="LiveId" clId="{880587C8-0E03-4B6D-9A29-D25BD6D56D94}" dt="2019-09-26T00:59:52.396" v="1978" actId="20577"/>
          <ac:spMkLst>
            <pc:docMk/>
            <pc:sldMk cId="435430013" sldId="406"/>
            <ac:spMk id="3" creationId="{A1640130-FC5F-4202-90CF-DB575E65C28D}"/>
          </ac:spMkLst>
        </pc:spChg>
        <pc:spChg chg="add mod">
          <ac:chgData name="Andy Mallon" userId="8ed075f77b608d91" providerId="LiveId" clId="{880587C8-0E03-4B6D-9A29-D25BD6D56D94}" dt="2019-09-26T00:56:57.675" v="1660" actId="1076"/>
          <ac:spMkLst>
            <pc:docMk/>
            <pc:sldMk cId="435430013" sldId="406"/>
            <ac:spMk id="4" creationId="{AC67845A-2C3C-4156-8E05-93B82E894223}"/>
          </ac:spMkLst>
        </pc:spChg>
        <pc:picChg chg="add mod">
          <ac:chgData name="Andy Mallon" userId="8ed075f77b608d91" providerId="LiveId" clId="{880587C8-0E03-4B6D-9A29-D25BD6D56D94}" dt="2019-09-26T00:57:00.808" v="1662" actId="1076"/>
          <ac:picMkLst>
            <pc:docMk/>
            <pc:sldMk cId="435430013" sldId="406"/>
            <ac:picMk id="4098" creationId="{F50AE98B-83FA-438A-AEF1-29E58DA43A72}"/>
          </ac:picMkLst>
        </pc:picChg>
      </pc:sldChg>
      <pc:sldChg chg="addSp delSp modSp add ord">
        <pc:chgData name="Andy Mallon" userId="8ed075f77b608d91" providerId="LiveId" clId="{880587C8-0E03-4B6D-9A29-D25BD6D56D94}" dt="2019-09-26T00:48:29.537" v="1579" actId="20577"/>
        <pc:sldMkLst>
          <pc:docMk/>
          <pc:sldMk cId="4022698165" sldId="407"/>
        </pc:sldMkLst>
        <pc:spChg chg="mod">
          <ac:chgData name="Andy Mallon" userId="8ed075f77b608d91" providerId="LiveId" clId="{880587C8-0E03-4B6D-9A29-D25BD6D56D94}" dt="2019-09-07T19:27:35.529" v="501" actId="20577"/>
          <ac:spMkLst>
            <pc:docMk/>
            <pc:sldMk cId="4022698165" sldId="407"/>
            <ac:spMk id="2" creationId="{20637342-00E2-4EEB-BCEE-FED999FDFECB}"/>
          </ac:spMkLst>
        </pc:spChg>
        <pc:spChg chg="mod">
          <ac:chgData name="Andy Mallon" userId="8ed075f77b608d91" providerId="LiveId" clId="{880587C8-0E03-4B6D-9A29-D25BD6D56D94}" dt="2019-09-26T00:48:29.537" v="1579" actId="20577"/>
          <ac:spMkLst>
            <pc:docMk/>
            <pc:sldMk cId="4022698165" sldId="407"/>
            <ac:spMk id="3" creationId="{7137085F-5702-4BC2-B0B5-93E7AC75B5C0}"/>
          </ac:spMkLst>
        </pc:spChg>
        <pc:spChg chg="add del mod">
          <ac:chgData name="Andy Mallon" userId="8ed075f77b608d91" providerId="LiveId" clId="{880587C8-0E03-4B6D-9A29-D25BD6D56D94}" dt="2019-09-26T00:37:35.725" v="1320" actId="478"/>
          <ac:spMkLst>
            <pc:docMk/>
            <pc:sldMk cId="4022698165" sldId="407"/>
            <ac:spMk id="4" creationId="{65AC0269-752A-472B-B40E-0A61BD12DF64}"/>
          </ac:spMkLst>
        </pc:spChg>
        <pc:spChg chg="add del mod">
          <ac:chgData name="Andy Mallon" userId="8ed075f77b608d91" providerId="LiveId" clId="{880587C8-0E03-4B6D-9A29-D25BD6D56D94}" dt="2019-09-26T00:37:57.628" v="1323" actId="478"/>
          <ac:spMkLst>
            <pc:docMk/>
            <pc:sldMk cId="4022698165" sldId="407"/>
            <ac:spMk id="5" creationId="{78434889-7C91-48F5-9A1F-B915A9EB7286}"/>
          </ac:spMkLst>
        </pc:spChg>
        <pc:spChg chg="add mod">
          <ac:chgData name="Andy Mallon" userId="8ed075f77b608d91" providerId="LiveId" clId="{880587C8-0E03-4B6D-9A29-D25BD6D56D94}" dt="2019-09-26T00:38:43.146" v="1373" actId="692"/>
          <ac:spMkLst>
            <pc:docMk/>
            <pc:sldMk cId="4022698165" sldId="407"/>
            <ac:spMk id="6" creationId="{D4169BF0-750F-46C1-AA02-F5A1E5E94FE5}"/>
          </ac:spMkLst>
        </pc:spChg>
        <pc:picChg chg="add mod">
          <ac:chgData name="Andy Mallon" userId="8ed075f77b608d91" providerId="LiveId" clId="{880587C8-0E03-4B6D-9A29-D25BD6D56D94}" dt="2019-09-26T00:40:02.105" v="1422" actId="732"/>
          <ac:picMkLst>
            <pc:docMk/>
            <pc:sldMk cId="4022698165" sldId="407"/>
            <ac:picMk id="3074" creationId="{A6622100-82D6-47F8-957D-E279CCC39F1B}"/>
          </ac:picMkLst>
        </pc:picChg>
        <pc:cxnChg chg="add del mod">
          <ac:chgData name="Andy Mallon" userId="8ed075f77b608d91" providerId="LiveId" clId="{880587C8-0E03-4B6D-9A29-D25BD6D56D94}" dt="2019-09-26T00:39:02.945" v="1375" actId="11529"/>
          <ac:cxnSpMkLst>
            <pc:docMk/>
            <pc:sldMk cId="4022698165" sldId="407"/>
            <ac:cxnSpMk id="8" creationId="{A3E0C92F-4F53-4894-883B-C103EAF56B45}"/>
          </ac:cxnSpMkLst>
        </pc:cxnChg>
        <pc:cxnChg chg="add mod">
          <ac:chgData name="Andy Mallon" userId="8ed075f77b608d91" providerId="LiveId" clId="{880587C8-0E03-4B6D-9A29-D25BD6D56D94}" dt="2019-09-26T00:39:42.839" v="1421" actId="14100"/>
          <ac:cxnSpMkLst>
            <pc:docMk/>
            <pc:sldMk cId="4022698165" sldId="407"/>
            <ac:cxnSpMk id="10" creationId="{85857BC0-FFEF-4DE1-A52F-0222C419EE7B}"/>
          </ac:cxnSpMkLst>
        </pc:cxnChg>
      </pc:sldChg>
      <pc:sldChg chg="addSp delSp modSp add">
        <pc:chgData name="Andy Mallon" userId="8ed075f77b608d91" providerId="LiveId" clId="{880587C8-0E03-4B6D-9A29-D25BD6D56D94}" dt="2019-09-26T01:31:48.119" v="2819" actId="20577"/>
        <pc:sldMkLst>
          <pc:docMk/>
          <pc:sldMk cId="3768171530" sldId="408"/>
        </pc:sldMkLst>
        <pc:spChg chg="mod">
          <ac:chgData name="Andy Mallon" userId="8ed075f77b608d91" providerId="LiveId" clId="{880587C8-0E03-4B6D-9A29-D25BD6D56D94}" dt="2019-09-26T01:00:59.234" v="1986" actId="14100"/>
          <ac:spMkLst>
            <pc:docMk/>
            <pc:sldMk cId="3768171530" sldId="408"/>
            <ac:spMk id="2" creationId="{862F8CDF-ACD5-45DA-AF54-A3D6E2878431}"/>
          </ac:spMkLst>
        </pc:spChg>
        <pc:spChg chg="add del mod">
          <ac:chgData name="Andy Mallon" userId="8ed075f77b608d91" providerId="LiveId" clId="{880587C8-0E03-4B6D-9A29-D25BD6D56D94}" dt="2019-09-26T01:31:48.119" v="2819" actId="20577"/>
          <ac:spMkLst>
            <pc:docMk/>
            <pc:sldMk cId="3768171530" sldId="408"/>
            <ac:spMk id="3" creationId="{C565CEB7-70CF-4A65-8B74-54B331781FE1}"/>
          </ac:spMkLst>
        </pc:spChg>
        <pc:spChg chg="add mod">
          <ac:chgData name="Andy Mallon" userId="8ed075f77b608d91" providerId="LiveId" clId="{880587C8-0E03-4B6D-9A29-D25BD6D56D94}" dt="2019-09-26T01:04:58.277" v="2245" actId="1035"/>
          <ac:spMkLst>
            <pc:docMk/>
            <pc:sldMk cId="3768171530" sldId="408"/>
            <ac:spMk id="4" creationId="{00AF232D-0C61-41F7-AC8A-A0CB4D210D31}"/>
          </ac:spMkLst>
        </pc:spChg>
        <pc:picChg chg="add del">
          <ac:chgData name="Andy Mallon" userId="8ed075f77b608d91" providerId="LiveId" clId="{880587C8-0E03-4B6D-9A29-D25BD6D56D94}" dt="2019-09-26T01:00:54.335" v="1982"/>
          <ac:picMkLst>
            <pc:docMk/>
            <pc:sldMk cId="3768171530" sldId="408"/>
            <ac:picMk id="5122" creationId="{FA89AF22-8BA0-4975-8843-B9693CC687B5}"/>
          </ac:picMkLst>
        </pc:picChg>
        <pc:picChg chg="add mod">
          <ac:chgData name="Andy Mallon" userId="8ed075f77b608d91" providerId="LiveId" clId="{880587C8-0E03-4B6D-9A29-D25BD6D56D94}" dt="2019-09-26T01:01:10.707" v="1989" actId="1076"/>
          <ac:picMkLst>
            <pc:docMk/>
            <pc:sldMk cId="3768171530" sldId="408"/>
            <ac:picMk id="5124" creationId="{7F589EA2-D72D-4B70-B0C5-CFDCDD723547}"/>
          </ac:picMkLst>
        </pc:picChg>
      </pc:sldChg>
      <pc:sldChg chg="modSp add">
        <pc:chgData name="Andy Mallon" userId="8ed075f77b608d91" providerId="LiveId" clId="{880587C8-0E03-4B6D-9A29-D25BD6D56D94}" dt="2019-09-25T23:57:50.409" v="570" actId="20577"/>
        <pc:sldMkLst>
          <pc:docMk/>
          <pc:sldMk cId="880040064" sldId="409"/>
        </pc:sldMkLst>
        <pc:spChg chg="mod">
          <ac:chgData name="Andy Mallon" userId="8ed075f77b608d91" providerId="LiveId" clId="{880587C8-0E03-4B6D-9A29-D25BD6D56D94}" dt="2019-09-25T23:57:50.409" v="570" actId="20577"/>
          <ac:spMkLst>
            <pc:docMk/>
            <pc:sldMk cId="880040064" sldId="409"/>
            <ac:spMk id="2" creationId="{84F55945-8274-4907-8D99-CA51DAA8AD0A}"/>
          </ac:spMkLst>
        </pc:spChg>
        <pc:spChg chg="mod">
          <ac:chgData name="Andy Mallon" userId="8ed075f77b608d91" providerId="LiveId" clId="{880587C8-0E03-4B6D-9A29-D25BD6D56D94}" dt="2019-09-25T23:57:44.231" v="569" actId="15"/>
          <ac:spMkLst>
            <pc:docMk/>
            <pc:sldMk cId="880040064" sldId="409"/>
            <ac:spMk id="3" creationId="{5D8948B9-22E8-428D-BA27-B9A4E5242E09}"/>
          </ac:spMkLst>
        </pc:spChg>
      </pc:sldChg>
      <pc:sldChg chg="addSp delSp modSp add">
        <pc:chgData name="Andy Mallon" userId="8ed075f77b608d91" providerId="LiveId" clId="{880587C8-0E03-4B6D-9A29-D25BD6D56D94}" dt="2019-09-26T00:46:38.425" v="1538" actId="20577"/>
        <pc:sldMkLst>
          <pc:docMk/>
          <pc:sldMk cId="4084839182" sldId="410"/>
        </pc:sldMkLst>
        <pc:spChg chg="del">
          <ac:chgData name="Andy Mallon" userId="8ed075f77b608d91" providerId="LiveId" clId="{880587C8-0E03-4B6D-9A29-D25BD6D56D94}" dt="2019-09-26T00:04:20.041" v="592"/>
          <ac:spMkLst>
            <pc:docMk/>
            <pc:sldMk cId="4084839182" sldId="410"/>
            <ac:spMk id="2" creationId="{274706FD-F2A5-4094-AE0C-E4B688F3C1CE}"/>
          </ac:spMkLst>
        </pc:spChg>
        <pc:spChg chg="del">
          <ac:chgData name="Andy Mallon" userId="8ed075f77b608d91" providerId="LiveId" clId="{880587C8-0E03-4B6D-9A29-D25BD6D56D94}" dt="2019-09-26T00:04:20.041" v="592"/>
          <ac:spMkLst>
            <pc:docMk/>
            <pc:sldMk cId="4084839182" sldId="410"/>
            <ac:spMk id="3" creationId="{D647227E-B002-494C-9991-A3AFCE38A3C2}"/>
          </ac:spMkLst>
        </pc:spChg>
        <pc:spChg chg="del">
          <ac:chgData name="Andy Mallon" userId="8ed075f77b608d91" providerId="LiveId" clId="{880587C8-0E03-4B6D-9A29-D25BD6D56D94}" dt="2019-09-26T00:04:20.041" v="592"/>
          <ac:spMkLst>
            <pc:docMk/>
            <pc:sldMk cId="4084839182" sldId="410"/>
            <ac:spMk id="4" creationId="{C70BF41F-6881-4124-975C-F3DB18A8DB37}"/>
          </ac:spMkLst>
        </pc:spChg>
        <pc:spChg chg="add mod">
          <ac:chgData name="Andy Mallon" userId="8ed075f77b608d91" providerId="LiveId" clId="{880587C8-0E03-4B6D-9A29-D25BD6D56D94}" dt="2019-09-26T00:07:37.888" v="1160" actId="20577"/>
          <ac:spMkLst>
            <pc:docMk/>
            <pc:sldMk cId="4084839182" sldId="410"/>
            <ac:spMk id="5" creationId="{A225E0A2-890A-451F-951D-4D40C6F3CCEC}"/>
          </ac:spMkLst>
        </pc:spChg>
        <pc:spChg chg="add del mod">
          <ac:chgData name="Andy Mallon" userId="8ed075f77b608d91" providerId="LiveId" clId="{880587C8-0E03-4B6D-9A29-D25BD6D56D94}" dt="2019-09-26T00:04:34.592" v="617"/>
          <ac:spMkLst>
            <pc:docMk/>
            <pc:sldMk cId="4084839182" sldId="410"/>
            <ac:spMk id="6" creationId="{58F3C4A8-EC03-45D3-AA24-043E3B1FA6DB}"/>
          </ac:spMkLst>
        </pc:spChg>
        <pc:spChg chg="add del mod">
          <ac:chgData name="Andy Mallon" userId="8ed075f77b608d91" providerId="LiveId" clId="{880587C8-0E03-4B6D-9A29-D25BD6D56D94}" dt="2019-09-26T00:04:34.592" v="617"/>
          <ac:spMkLst>
            <pc:docMk/>
            <pc:sldMk cId="4084839182" sldId="410"/>
            <ac:spMk id="7" creationId="{80ECEEDE-7E36-416C-9833-072CE74245E4}"/>
          </ac:spMkLst>
        </pc:spChg>
        <pc:spChg chg="add mod">
          <ac:chgData name="Andy Mallon" userId="8ed075f77b608d91" providerId="LiveId" clId="{880587C8-0E03-4B6D-9A29-D25BD6D56D94}" dt="2019-09-26T00:46:38.425" v="1538" actId="20577"/>
          <ac:spMkLst>
            <pc:docMk/>
            <pc:sldMk cId="4084839182" sldId="410"/>
            <ac:spMk id="8" creationId="{070034F7-C986-46AA-AB31-3E84148C832B}"/>
          </ac:spMkLst>
        </pc:spChg>
        <pc:spChg chg="add mod">
          <ac:chgData name="Andy Mallon" userId="8ed075f77b608d91" providerId="LiveId" clId="{880587C8-0E03-4B6D-9A29-D25BD6D56D94}" dt="2019-09-26T00:45:19.250" v="1518" actId="20577"/>
          <ac:spMkLst>
            <pc:docMk/>
            <pc:sldMk cId="4084839182" sldId="410"/>
            <ac:spMk id="9" creationId="{CA91925F-EC4B-4FBD-978E-3A74ABEEB9B6}"/>
          </ac:spMkLst>
        </pc:spChg>
        <pc:spChg chg="add mod">
          <ac:chgData name="Andy Mallon" userId="8ed075f77b608d91" providerId="LiveId" clId="{880587C8-0E03-4B6D-9A29-D25BD6D56D94}" dt="2019-09-26T00:04:38.093" v="632" actId="20577"/>
          <ac:spMkLst>
            <pc:docMk/>
            <pc:sldMk cId="4084839182" sldId="410"/>
            <ac:spMk id="10" creationId="{E90F28CC-3C81-41DF-8FFE-6C8142F79F80}"/>
          </ac:spMkLst>
        </pc:spChg>
        <pc:spChg chg="add mod">
          <ac:chgData name="Andy Mallon" userId="8ed075f77b608d91" providerId="LiveId" clId="{880587C8-0E03-4B6D-9A29-D25BD6D56D94}" dt="2019-09-26T00:04:59.446" v="666" actId="207"/>
          <ac:spMkLst>
            <pc:docMk/>
            <pc:sldMk cId="4084839182" sldId="410"/>
            <ac:spMk id="11" creationId="{91D57DC6-ED8C-4902-A4C0-9C615D19262C}"/>
          </ac:spMkLst>
        </pc:spChg>
      </pc:sldChg>
      <pc:sldChg chg="addSp delSp modSp add">
        <pc:chgData name="Andy Mallon" userId="8ed075f77b608d91" providerId="LiveId" clId="{880587C8-0E03-4B6D-9A29-D25BD6D56D94}" dt="2019-10-05T13:44:40.567" v="4604"/>
        <pc:sldMkLst>
          <pc:docMk/>
          <pc:sldMk cId="1913688579" sldId="411"/>
        </pc:sldMkLst>
        <pc:spChg chg="del">
          <ac:chgData name="Andy Mallon" userId="8ed075f77b608d91" providerId="LiveId" clId="{880587C8-0E03-4B6D-9A29-D25BD6D56D94}" dt="2019-09-26T01:03:52.615" v="2160"/>
          <ac:spMkLst>
            <pc:docMk/>
            <pc:sldMk cId="1913688579" sldId="411"/>
            <ac:spMk id="2" creationId="{CCC24401-D115-444D-BD05-24CD17D38B46}"/>
          </ac:spMkLst>
        </pc:spChg>
        <pc:spChg chg="del">
          <ac:chgData name="Andy Mallon" userId="8ed075f77b608d91" providerId="LiveId" clId="{880587C8-0E03-4B6D-9A29-D25BD6D56D94}" dt="2019-09-26T01:03:52.615" v="2160"/>
          <ac:spMkLst>
            <pc:docMk/>
            <pc:sldMk cId="1913688579" sldId="411"/>
            <ac:spMk id="3" creationId="{76CF0F06-94AC-4D27-A9F0-32B0021249A2}"/>
          </ac:spMkLst>
        </pc:spChg>
        <pc:spChg chg="del">
          <ac:chgData name="Andy Mallon" userId="8ed075f77b608d91" providerId="LiveId" clId="{880587C8-0E03-4B6D-9A29-D25BD6D56D94}" dt="2019-09-26T01:03:52.615" v="2160"/>
          <ac:spMkLst>
            <pc:docMk/>
            <pc:sldMk cId="1913688579" sldId="411"/>
            <ac:spMk id="4" creationId="{EBFC30D8-4873-4BEC-91BB-CFDAB1ADC2D8}"/>
          </ac:spMkLst>
        </pc:spChg>
        <pc:spChg chg="add mod">
          <ac:chgData name="Andy Mallon" userId="8ed075f77b608d91" providerId="LiveId" clId="{880587C8-0E03-4B6D-9A29-D25BD6D56D94}" dt="2019-09-26T01:03:52.615" v="2160"/>
          <ac:spMkLst>
            <pc:docMk/>
            <pc:sldMk cId="1913688579" sldId="411"/>
            <ac:spMk id="5" creationId="{CD7FEA69-FF08-4F10-8115-ECAD14EE7499}"/>
          </ac:spMkLst>
        </pc:spChg>
        <pc:spChg chg="add mod">
          <ac:chgData name="Andy Mallon" userId="8ed075f77b608d91" providerId="LiveId" clId="{880587C8-0E03-4B6D-9A29-D25BD6D56D94}" dt="2019-10-05T13:44:40.567" v="4604"/>
          <ac:spMkLst>
            <pc:docMk/>
            <pc:sldMk cId="1913688579" sldId="411"/>
            <ac:spMk id="6" creationId="{2FB2D532-9AF4-47CB-9CCE-F3ACE48D5798}"/>
          </ac:spMkLst>
        </pc:spChg>
      </pc:sldChg>
      <pc:sldChg chg="addSp delSp modSp add">
        <pc:chgData name="Andy Mallon" userId="8ed075f77b608d91" providerId="LiveId" clId="{880587C8-0E03-4B6D-9A29-D25BD6D56D94}" dt="2019-09-26T01:29:04.952" v="2762"/>
        <pc:sldMkLst>
          <pc:docMk/>
          <pc:sldMk cId="476371578" sldId="412"/>
        </pc:sldMkLst>
        <pc:spChg chg="del">
          <ac:chgData name="Andy Mallon" userId="8ed075f77b608d91" providerId="LiveId" clId="{880587C8-0E03-4B6D-9A29-D25BD6D56D94}" dt="2019-09-26T01:21:01.938" v="2259"/>
          <ac:spMkLst>
            <pc:docMk/>
            <pc:sldMk cId="476371578" sldId="412"/>
            <ac:spMk id="2" creationId="{337226E2-5386-4468-8231-6F28127A382E}"/>
          </ac:spMkLst>
        </pc:spChg>
        <pc:spChg chg="del">
          <ac:chgData name="Andy Mallon" userId="8ed075f77b608d91" providerId="LiveId" clId="{880587C8-0E03-4B6D-9A29-D25BD6D56D94}" dt="2019-09-26T01:21:01.938" v="2259"/>
          <ac:spMkLst>
            <pc:docMk/>
            <pc:sldMk cId="476371578" sldId="412"/>
            <ac:spMk id="3" creationId="{ED421970-B720-48AB-9DE4-1212D7284873}"/>
          </ac:spMkLst>
        </pc:spChg>
        <pc:spChg chg="del">
          <ac:chgData name="Andy Mallon" userId="8ed075f77b608d91" providerId="LiveId" clId="{880587C8-0E03-4B6D-9A29-D25BD6D56D94}" dt="2019-09-26T01:21:01.938" v="2259"/>
          <ac:spMkLst>
            <pc:docMk/>
            <pc:sldMk cId="476371578" sldId="412"/>
            <ac:spMk id="4" creationId="{C740BEA6-0E02-47AF-84EC-2A2D7C628FA3}"/>
          </ac:spMkLst>
        </pc:spChg>
        <pc:spChg chg="add mod">
          <ac:chgData name="Andy Mallon" userId="8ed075f77b608d91" providerId="LiveId" clId="{880587C8-0E03-4B6D-9A29-D25BD6D56D94}" dt="2019-09-26T01:21:14.146" v="2275" actId="20577"/>
          <ac:spMkLst>
            <pc:docMk/>
            <pc:sldMk cId="476371578" sldId="412"/>
            <ac:spMk id="5" creationId="{5404F971-C831-4164-8A81-77350AE0C06B}"/>
          </ac:spMkLst>
        </pc:spChg>
        <pc:spChg chg="add mod">
          <ac:chgData name="Andy Mallon" userId="8ed075f77b608d91" providerId="LiveId" clId="{880587C8-0E03-4B6D-9A29-D25BD6D56D94}" dt="2019-09-26T01:29:04.952" v="2762"/>
          <ac:spMkLst>
            <pc:docMk/>
            <pc:sldMk cId="476371578" sldId="412"/>
            <ac:spMk id="6" creationId="{864E54BE-2C3C-4D4E-93D2-E410C6A348D4}"/>
          </ac:spMkLst>
        </pc:spChg>
      </pc:sldChg>
      <pc:sldChg chg="modSp add ord">
        <pc:chgData name="Andy Mallon" userId="8ed075f77b608d91" providerId="LiveId" clId="{880587C8-0E03-4B6D-9A29-D25BD6D56D94}" dt="2019-10-05T11:52:29.255" v="4248" actId="20577"/>
        <pc:sldMkLst>
          <pc:docMk/>
          <pc:sldMk cId="1215820018" sldId="413"/>
        </pc:sldMkLst>
        <pc:spChg chg="mod">
          <ac:chgData name="Andy Mallon" userId="8ed075f77b608d91" providerId="LiveId" clId="{880587C8-0E03-4B6D-9A29-D25BD6D56D94}" dt="2019-10-05T11:52:29.255" v="4248" actId="20577"/>
          <ac:spMkLst>
            <pc:docMk/>
            <pc:sldMk cId="1215820018" sldId="413"/>
            <ac:spMk id="6" creationId="{864E54BE-2C3C-4D4E-93D2-E410C6A348D4}"/>
          </ac:spMkLst>
        </pc:spChg>
      </pc:sldChg>
      <pc:sldChg chg="modSp add">
        <pc:chgData name="Andy Mallon" userId="8ed075f77b608d91" providerId="LiveId" clId="{880587C8-0E03-4B6D-9A29-D25BD6D56D94}" dt="2019-09-26T01:37:13.927" v="3008"/>
        <pc:sldMkLst>
          <pc:docMk/>
          <pc:sldMk cId="3530121462" sldId="414"/>
        </pc:sldMkLst>
        <pc:spChg chg="mod">
          <ac:chgData name="Andy Mallon" userId="8ed075f77b608d91" providerId="LiveId" clId="{880587C8-0E03-4B6D-9A29-D25BD6D56D94}" dt="2019-09-26T01:32:09.544" v="2843" actId="20577"/>
          <ac:spMkLst>
            <pc:docMk/>
            <pc:sldMk cId="3530121462" sldId="414"/>
            <ac:spMk id="2" creationId="{2146BC3A-86AB-4F95-85BE-8021AD3C0B28}"/>
          </ac:spMkLst>
        </pc:spChg>
        <pc:spChg chg="mod">
          <ac:chgData name="Andy Mallon" userId="8ed075f77b608d91" providerId="LiveId" clId="{880587C8-0E03-4B6D-9A29-D25BD6D56D94}" dt="2019-09-26T01:37:13.927" v="3008"/>
          <ac:spMkLst>
            <pc:docMk/>
            <pc:sldMk cId="3530121462" sldId="414"/>
            <ac:spMk id="3" creationId="{65D68E20-7EBA-44F7-93ED-7B4F6A0D8500}"/>
          </ac:spMkLst>
        </pc:spChg>
      </pc:sldChg>
      <pc:sldChg chg="modSp add">
        <pc:chgData name="Andy Mallon" userId="8ed075f77b608d91" providerId="LiveId" clId="{880587C8-0E03-4B6D-9A29-D25BD6D56D94}" dt="2019-09-26T01:44:35.053" v="3308" actId="20577"/>
        <pc:sldMkLst>
          <pc:docMk/>
          <pc:sldMk cId="2095404050" sldId="415"/>
        </pc:sldMkLst>
        <pc:spChg chg="mod">
          <ac:chgData name="Andy Mallon" userId="8ed075f77b608d91" providerId="LiveId" clId="{880587C8-0E03-4B6D-9A29-D25BD6D56D94}" dt="2019-09-26T01:41:46.856" v="3027" actId="20577"/>
          <ac:spMkLst>
            <pc:docMk/>
            <pc:sldMk cId="2095404050" sldId="415"/>
            <ac:spMk id="2" creationId="{7E0F61B6-7627-433A-ADF0-E5439AC3321E}"/>
          </ac:spMkLst>
        </pc:spChg>
        <pc:spChg chg="mod">
          <ac:chgData name="Andy Mallon" userId="8ed075f77b608d91" providerId="LiveId" clId="{880587C8-0E03-4B6D-9A29-D25BD6D56D94}" dt="2019-09-26T01:44:35.053" v="3308" actId="20577"/>
          <ac:spMkLst>
            <pc:docMk/>
            <pc:sldMk cId="2095404050" sldId="415"/>
            <ac:spMk id="3" creationId="{86214D88-9B67-44B0-82CE-55BB2C0FA3D1}"/>
          </ac:spMkLst>
        </pc:spChg>
      </pc:sldChg>
      <pc:sldChg chg="addSp modSp add">
        <pc:chgData name="Andy Mallon" userId="8ed075f77b608d91" providerId="LiveId" clId="{880587C8-0E03-4B6D-9A29-D25BD6D56D94}" dt="2019-09-26T01:52:51.743" v="3820" actId="20577"/>
        <pc:sldMkLst>
          <pc:docMk/>
          <pc:sldMk cId="1037740228" sldId="417"/>
        </pc:sldMkLst>
        <pc:spChg chg="mod">
          <ac:chgData name="Andy Mallon" userId="8ed075f77b608d91" providerId="LiveId" clId="{880587C8-0E03-4B6D-9A29-D25BD6D56D94}" dt="2019-09-26T01:49:06.546" v="3462" actId="20577"/>
          <ac:spMkLst>
            <pc:docMk/>
            <pc:sldMk cId="1037740228" sldId="417"/>
            <ac:spMk id="2" creationId="{43286A76-E56D-46BA-8DEC-EC7514662902}"/>
          </ac:spMkLst>
        </pc:spChg>
        <pc:spChg chg="mod">
          <ac:chgData name="Andy Mallon" userId="8ed075f77b608d91" providerId="LiveId" clId="{880587C8-0E03-4B6D-9A29-D25BD6D56D94}" dt="2019-09-26T01:52:51.743" v="3820" actId="20577"/>
          <ac:spMkLst>
            <pc:docMk/>
            <pc:sldMk cId="1037740228" sldId="417"/>
            <ac:spMk id="3" creationId="{452CB0C6-F077-484C-A28A-2DDF814BD6FE}"/>
          </ac:spMkLst>
        </pc:spChg>
        <pc:picChg chg="add">
          <ac:chgData name="Andy Mallon" userId="8ed075f77b608d91" providerId="LiveId" clId="{880587C8-0E03-4B6D-9A29-D25BD6D56D94}" dt="2019-09-26T01:48:42.780" v="3377"/>
          <ac:picMkLst>
            <pc:docMk/>
            <pc:sldMk cId="1037740228" sldId="417"/>
            <ac:picMk id="4" creationId="{4AEF6C84-93F0-426F-AE98-A5F32AC9C882}"/>
          </ac:picMkLst>
        </pc:picChg>
      </pc:sldChg>
      <pc:sldChg chg="modSp add">
        <pc:chgData name="Andy Mallon" userId="8ed075f77b608d91" providerId="LiveId" clId="{880587C8-0E03-4B6D-9A29-D25BD6D56D94}" dt="2019-10-05T11:56:32.505" v="4381" actId="20577"/>
        <pc:sldMkLst>
          <pc:docMk/>
          <pc:sldMk cId="3729827922" sldId="419"/>
        </pc:sldMkLst>
        <pc:spChg chg="mod">
          <ac:chgData name="Andy Mallon" userId="8ed075f77b608d91" providerId="LiveId" clId="{880587C8-0E03-4B6D-9A29-D25BD6D56D94}" dt="2019-10-05T11:53:47.143" v="4289" actId="20577"/>
          <ac:spMkLst>
            <pc:docMk/>
            <pc:sldMk cId="3729827922" sldId="419"/>
            <ac:spMk id="2" creationId="{4949FE7F-558F-40A9-A255-C3BDD1C4BD14}"/>
          </ac:spMkLst>
        </pc:spChg>
        <pc:spChg chg="mod">
          <ac:chgData name="Andy Mallon" userId="8ed075f77b608d91" providerId="LiveId" clId="{880587C8-0E03-4B6D-9A29-D25BD6D56D94}" dt="2019-10-05T11:56:32.505" v="4381" actId="20577"/>
          <ac:spMkLst>
            <pc:docMk/>
            <pc:sldMk cId="3729827922" sldId="419"/>
            <ac:spMk id="3" creationId="{91B0182D-01E2-4086-9C61-E33981D9BCD7}"/>
          </ac:spMkLst>
        </pc:spChg>
      </pc:sldChg>
      <pc:sldChg chg="modSp add">
        <pc:chgData name="Andy Mallon" userId="8ed075f77b608d91" providerId="LiveId" clId="{880587C8-0E03-4B6D-9A29-D25BD6D56D94}" dt="2019-10-05T11:56:41.485" v="4390" actId="20577"/>
        <pc:sldMkLst>
          <pc:docMk/>
          <pc:sldMk cId="581847091" sldId="420"/>
        </pc:sldMkLst>
        <pc:spChg chg="mod">
          <ac:chgData name="Andy Mallon" userId="8ed075f77b608d91" providerId="LiveId" clId="{880587C8-0E03-4B6D-9A29-D25BD6D56D94}" dt="2019-10-05T11:55:36.002" v="4352" actId="20577"/>
          <ac:spMkLst>
            <pc:docMk/>
            <pc:sldMk cId="581847091" sldId="420"/>
            <ac:spMk id="2" creationId="{4949FE7F-558F-40A9-A255-C3BDD1C4BD14}"/>
          </ac:spMkLst>
        </pc:spChg>
        <pc:spChg chg="mod">
          <ac:chgData name="Andy Mallon" userId="8ed075f77b608d91" providerId="LiveId" clId="{880587C8-0E03-4B6D-9A29-D25BD6D56D94}" dt="2019-10-05T11:56:41.485" v="4390" actId="20577"/>
          <ac:spMkLst>
            <pc:docMk/>
            <pc:sldMk cId="581847091" sldId="420"/>
            <ac:spMk id="3" creationId="{91B0182D-01E2-4086-9C61-E33981D9BCD7}"/>
          </ac:spMkLst>
        </pc:spChg>
      </pc:sldChg>
      <pc:sldChg chg="modSp add">
        <pc:chgData name="Andy Mallon" userId="8ed075f77b608d91" providerId="LiveId" clId="{880587C8-0E03-4B6D-9A29-D25BD6D56D94}" dt="2019-10-05T11:58:55.144" v="4446" actId="20577"/>
        <pc:sldMkLst>
          <pc:docMk/>
          <pc:sldMk cId="3900451399" sldId="421"/>
        </pc:sldMkLst>
        <pc:spChg chg="mod">
          <ac:chgData name="Andy Mallon" userId="8ed075f77b608d91" providerId="LiveId" clId="{880587C8-0E03-4B6D-9A29-D25BD6D56D94}" dt="2019-10-05T11:58:55.144" v="4446" actId="20577"/>
          <ac:spMkLst>
            <pc:docMk/>
            <pc:sldMk cId="3900451399" sldId="421"/>
            <ac:spMk id="2" creationId="{4949FE7F-558F-40A9-A255-C3BDD1C4BD14}"/>
          </ac:spMkLst>
        </pc:spChg>
        <pc:spChg chg="mod">
          <ac:chgData name="Andy Mallon" userId="8ed075f77b608d91" providerId="LiveId" clId="{880587C8-0E03-4B6D-9A29-D25BD6D56D94}" dt="2019-10-05T11:57:24.050" v="4438" actId="6549"/>
          <ac:spMkLst>
            <pc:docMk/>
            <pc:sldMk cId="3900451399" sldId="421"/>
            <ac:spMk id="3" creationId="{91B0182D-01E2-4086-9C61-E33981D9BCD7}"/>
          </ac:spMkLst>
        </pc:spChg>
      </pc:sldChg>
      <pc:sldChg chg="modSp add">
        <pc:chgData name="Andy Mallon" userId="8ed075f77b608d91" providerId="LiveId" clId="{880587C8-0E03-4B6D-9A29-D25BD6D56D94}" dt="2019-10-05T12:03:36.430" v="4603" actId="20577"/>
        <pc:sldMkLst>
          <pc:docMk/>
          <pc:sldMk cId="1114059368" sldId="422"/>
        </pc:sldMkLst>
        <pc:spChg chg="mod">
          <ac:chgData name="Andy Mallon" userId="8ed075f77b608d91" providerId="LiveId" clId="{880587C8-0E03-4B6D-9A29-D25BD6D56D94}" dt="2019-10-05T11:59:13.464" v="4464" actId="20577"/>
          <ac:spMkLst>
            <pc:docMk/>
            <pc:sldMk cId="1114059368" sldId="422"/>
            <ac:spMk id="2" creationId="{4949FE7F-558F-40A9-A255-C3BDD1C4BD14}"/>
          </ac:spMkLst>
        </pc:spChg>
        <pc:spChg chg="mod">
          <ac:chgData name="Andy Mallon" userId="8ed075f77b608d91" providerId="LiveId" clId="{880587C8-0E03-4B6D-9A29-D25BD6D56D94}" dt="2019-10-05T12:03:36.430" v="4603" actId="20577"/>
          <ac:spMkLst>
            <pc:docMk/>
            <pc:sldMk cId="1114059368" sldId="422"/>
            <ac:spMk id="3" creationId="{91B0182D-01E2-4086-9C61-E33981D9BCD7}"/>
          </ac:spMkLst>
        </pc:spChg>
      </pc:sldChg>
      <pc:sldMasterChg chg="modSp modSldLayout">
        <pc:chgData name="Andy Mallon" userId="8ed075f77b608d91" providerId="LiveId" clId="{880587C8-0E03-4B6D-9A29-D25BD6D56D94}" dt="2019-09-25T23:59:17.680" v="590" actId="20577"/>
        <pc:sldMasterMkLst>
          <pc:docMk/>
          <pc:sldMasterMk cId="964512561" sldId="2147483660"/>
        </pc:sldMasterMkLst>
        <pc:spChg chg="mod">
          <ac:chgData name="Andy Mallon" userId="8ed075f77b608d91" providerId="LiveId" clId="{880587C8-0E03-4B6D-9A29-D25BD6D56D94}" dt="2019-09-25T23:59:00.507" v="580" actId="20577"/>
          <ac:spMkLst>
            <pc:docMk/>
            <pc:sldMasterMk cId="964512561" sldId="2147483660"/>
            <ac:spMk id="16" creationId="{00000000-0000-0000-0000-000000000000}"/>
          </ac:spMkLst>
        </pc:spChg>
        <pc:sldLayoutChg chg="modSp">
          <pc:chgData name="Andy Mallon" userId="8ed075f77b608d91" providerId="LiveId" clId="{880587C8-0E03-4B6D-9A29-D25BD6D56D94}" dt="2019-09-25T23:59:17.680" v="590" actId="20577"/>
          <pc:sldLayoutMkLst>
            <pc:docMk/>
            <pc:sldMasterMk cId="964512561" sldId="2147483660"/>
            <pc:sldLayoutMk cId="4195978598" sldId="2147483668"/>
          </pc:sldLayoutMkLst>
          <pc:spChg chg="mod">
            <ac:chgData name="Andy Mallon" userId="8ed075f77b608d91" providerId="LiveId" clId="{880587C8-0E03-4B6D-9A29-D25BD6D56D94}" dt="2019-09-25T23:59:17.680" v="590" actId="20577"/>
            <ac:spMkLst>
              <pc:docMk/>
              <pc:sldMasterMk cId="964512561" sldId="2147483660"/>
              <pc:sldLayoutMk cId="4195978598" sldId="2147483668"/>
              <ac:spMk id="9" creationId="{030070F0-B59A-4784-BF7C-85900498168A}"/>
            </ac:spMkLst>
          </pc:spChg>
        </pc:sldLayoutChg>
      </pc:sldMasterChg>
    </pc:docChg>
  </pc:docChgLst>
  <pc:docChgLst>
    <pc:chgData name="Andy Mallon" userId="8ed075f77b608d91" providerId="LiveId" clId="{681C4F96-6B12-4021-B69A-7233706254FC}"/>
    <pc:docChg chg="undo custSel addSld delSld modSld sldOrd delSection modSection">
      <pc:chgData name="Andy Mallon" userId="8ed075f77b608d91" providerId="LiveId" clId="{681C4F96-6B12-4021-B69A-7233706254FC}" dt="2020-06-02T09:51:50.934" v="1016"/>
      <pc:docMkLst>
        <pc:docMk/>
      </pc:docMkLst>
      <pc:sldChg chg="addSp delSp modSp">
        <pc:chgData name="Andy Mallon" userId="8ed075f77b608d91" providerId="LiveId" clId="{681C4F96-6B12-4021-B69A-7233706254FC}" dt="2020-05-16T19:21:06.250" v="956" actId="478"/>
        <pc:sldMkLst>
          <pc:docMk/>
          <pc:sldMk cId="2739607986" sldId="256"/>
        </pc:sldMkLst>
        <pc:spChg chg="add mod">
          <ac:chgData name="Andy Mallon" userId="8ed075f77b608d91" providerId="LiveId" clId="{681C4F96-6B12-4021-B69A-7233706254FC}" dt="2020-05-16T19:16:52.170" v="880" actId="113"/>
          <ac:spMkLst>
            <pc:docMk/>
            <pc:sldMk cId="2739607986" sldId="256"/>
            <ac:spMk id="4" creationId="{FA790421-3C4F-4371-A99F-BB95714DDDEE}"/>
          </ac:spMkLst>
        </pc:spChg>
        <pc:spChg chg="add del mod">
          <ac:chgData name="Andy Mallon" userId="8ed075f77b608d91" providerId="LiveId" clId="{681C4F96-6B12-4021-B69A-7233706254FC}" dt="2020-05-16T19:21:06.250" v="956" actId="478"/>
          <ac:spMkLst>
            <pc:docMk/>
            <pc:sldMk cId="2739607986" sldId="256"/>
            <ac:spMk id="5" creationId="{3760190B-264A-40DC-90A4-187BE1ECA234}"/>
          </ac:spMkLst>
        </pc:spChg>
        <pc:picChg chg="add mod">
          <ac:chgData name="Andy Mallon" userId="8ed075f77b608d91" providerId="LiveId" clId="{681C4F96-6B12-4021-B69A-7233706254FC}" dt="2020-05-16T19:17:31.209" v="890"/>
          <ac:picMkLst>
            <pc:docMk/>
            <pc:sldMk cId="2739607986" sldId="256"/>
            <ac:picMk id="6" creationId="{CA4BE1D6-5D7B-4C39-9161-E337D3A5181F}"/>
          </ac:picMkLst>
        </pc:picChg>
      </pc:sldChg>
      <pc:sldChg chg="ord">
        <pc:chgData name="Andy Mallon" userId="8ed075f77b608d91" providerId="LiveId" clId="{681C4F96-6B12-4021-B69A-7233706254FC}" dt="2020-05-16T14:46:34.463" v="39"/>
        <pc:sldMkLst>
          <pc:docMk/>
          <pc:sldMk cId="1753710238" sldId="269"/>
        </pc:sldMkLst>
      </pc:sldChg>
      <pc:sldChg chg="ord">
        <pc:chgData name="Andy Mallon" userId="8ed075f77b608d91" providerId="LiveId" clId="{681C4F96-6B12-4021-B69A-7233706254FC}" dt="2020-05-16T14:46:54.164" v="41"/>
        <pc:sldMkLst>
          <pc:docMk/>
          <pc:sldMk cId="280028947" sldId="274"/>
        </pc:sldMkLst>
      </pc:sldChg>
      <pc:sldChg chg="modTransition">
        <pc:chgData name="Andy Mallon" userId="8ed075f77b608d91" providerId="LiveId" clId="{681C4F96-6B12-4021-B69A-7233706254FC}" dt="2020-06-02T09:51:34.894" v="1014"/>
        <pc:sldMkLst>
          <pc:docMk/>
          <pc:sldMk cId="3389690204" sldId="289"/>
        </pc:sldMkLst>
      </pc:sldChg>
      <pc:sldChg chg="modTransition">
        <pc:chgData name="Andy Mallon" userId="8ed075f77b608d91" providerId="LiveId" clId="{681C4F96-6B12-4021-B69A-7233706254FC}" dt="2020-06-02T09:51:39.076" v="1015"/>
        <pc:sldMkLst>
          <pc:docMk/>
          <pc:sldMk cId="3123960742" sldId="290"/>
        </pc:sldMkLst>
      </pc:sldChg>
      <pc:sldChg chg="ord">
        <pc:chgData name="Andy Mallon" userId="8ed075f77b608d91" providerId="LiveId" clId="{681C4F96-6B12-4021-B69A-7233706254FC}" dt="2020-05-16T14:46:56.154" v="42"/>
        <pc:sldMkLst>
          <pc:docMk/>
          <pc:sldMk cId="2069562586" sldId="298"/>
        </pc:sldMkLst>
      </pc:sldChg>
      <pc:sldChg chg="addSp delSp modSp">
        <pc:chgData name="Andy Mallon" userId="8ed075f77b608d91" providerId="LiveId" clId="{681C4F96-6B12-4021-B69A-7233706254FC}" dt="2020-06-02T09:51:24.031" v="1013" actId="478"/>
        <pc:sldMkLst>
          <pc:docMk/>
          <pc:sldMk cId="2733088080" sldId="317"/>
        </pc:sldMkLst>
        <pc:spChg chg="mod">
          <ac:chgData name="Andy Mallon" userId="8ed075f77b608d91" providerId="LiveId" clId="{681C4F96-6B12-4021-B69A-7233706254FC}" dt="2020-05-16T16:40:52.155" v="753" actId="20577"/>
          <ac:spMkLst>
            <pc:docMk/>
            <pc:sldMk cId="2733088080" sldId="317"/>
            <ac:spMk id="3" creationId="{00000000-0000-0000-0000-000000000000}"/>
          </ac:spMkLst>
        </pc:spChg>
        <pc:spChg chg="add del">
          <ac:chgData name="Andy Mallon" userId="8ed075f77b608d91" providerId="LiveId" clId="{681C4F96-6B12-4021-B69A-7233706254FC}" dt="2020-06-02T09:51:24.031" v="1013" actId="478"/>
          <ac:spMkLst>
            <pc:docMk/>
            <pc:sldMk cId="2733088080" sldId="317"/>
            <ac:spMk id="4" creationId="{34BB1640-7B36-482B-80E1-A91446A0A88A}"/>
          </ac:spMkLst>
        </pc:spChg>
      </pc:sldChg>
      <pc:sldChg chg="modSp">
        <pc:chgData name="Andy Mallon" userId="8ed075f77b608d91" providerId="LiveId" clId="{681C4F96-6B12-4021-B69A-7233706254FC}" dt="2020-05-16T14:49:34.226" v="104" actId="20577"/>
        <pc:sldMkLst>
          <pc:docMk/>
          <pc:sldMk cId="3223117124" sldId="400"/>
        </pc:sldMkLst>
        <pc:spChg chg="mod">
          <ac:chgData name="Andy Mallon" userId="8ed075f77b608d91" providerId="LiveId" clId="{681C4F96-6B12-4021-B69A-7233706254FC}" dt="2020-05-16T14:48:50.904" v="65" actId="20577"/>
          <ac:spMkLst>
            <pc:docMk/>
            <pc:sldMk cId="3223117124" sldId="400"/>
            <ac:spMk id="4" creationId="{43B5F15B-50F8-4710-B0BE-88A7640503FB}"/>
          </ac:spMkLst>
        </pc:spChg>
        <pc:spChg chg="mod">
          <ac:chgData name="Andy Mallon" userId="8ed075f77b608d91" providerId="LiveId" clId="{681C4F96-6B12-4021-B69A-7233706254FC}" dt="2020-05-16T14:49:34.226" v="104" actId="20577"/>
          <ac:spMkLst>
            <pc:docMk/>
            <pc:sldMk cId="3223117124" sldId="400"/>
            <ac:spMk id="5" creationId="{C2645E1C-0C43-422D-AC55-109B6F4234B4}"/>
          </ac:spMkLst>
        </pc:spChg>
      </pc:sldChg>
      <pc:sldChg chg="del">
        <pc:chgData name="Andy Mallon" userId="8ed075f77b608d91" providerId="LiveId" clId="{681C4F96-6B12-4021-B69A-7233706254FC}" dt="2020-05-16T14:47:17.493" v="46" actId="2696"/>
        <pc:sldMkLst>
          <pc:docMk/>
          <pc:sldMk cId="3977174944" sldId="401"/>
        </pc:sldMkLst>
      </pc:sldChg>
      <pc:sldChg chg="delSp modSp">
        <pc:chgData name="Andy Mallon" userId="8ed075f77b608d91" providerId="LiveId" clId="{681C4F96-6B12-4021-B69A-7233706254FC}" dt="2020-05-16T14:48:41.604" v="61" actId="1076"/>
        <pc:sldMkLst>
          <pc:docMk/>
          <pc:sldMk cId="3052609111" sldId="403"/>
        </pc:sldMkLst>
        <pc:graphicFrameChg chg="mod">
          <ac:chgData name="Andy Mallon" userId="8ed075f77b608d91" providerId="LiveId" clId="{681C4F96-6B12-4021-B69A-7233706254FC}" dt="2020-05-16T14:48:41.604" v="61" actId="1076"/>
          <ac:graphicFrameMkLst>
            <pc:docMk/>
            <pc:sldMk cId="3052609111" sldId="403"/>
            <ac:graphicFrameMk id="5" creationId="{5885006B-11D6-48F3-B03D-6274EED3CCFC}"/>
          </ac:graphicFrameMkLst>
        </pc:graphicFrameChg>
        <pc:graphicFrameChg chg="del">
          <ac:chgData name="Andy Mallon" userId="8ed075f77b608d91" providerId="LiveId" clId="{681C4F96-6B12-4021-B69A-7233706254FC}" dt="2020-05-16T14:47:25.856" v="48" actId="478"/>
          <ac:graphicFrameMkLst>
            <pc:docMk/>
            <pc:sldMk cId="3052609111" sldId="403"/>
            <ac:graphicFrameMk id="7" creationId="{EDD01E8D-A93D-4FE2-AE8B-218C6CA4AB29}"/>
          </ac:graphicFrameMkLst>
        </pc:graphicFrameChg>
        <pc:graphicFrameChg chg="mod">
          <ac:chgData name="Andy Mallon" userId="8ed075f77b608d91" providerId="LiveId" clId="{681C4F96-6B12-4021-B69A-7233706254FC}" dt="2020-05-16T14:48:37.759" v="60" actId="14100"/>
          <ac:graphicFrameMkLst>
            <pc:docMk/>
            <pc:sldMk cId="3052609111" sldId="403"/>
            <ac:graphicFrameMk id="9" creationId="{5D613CD0-ADC5-4036-B4B3-BBE551228B73}"/>
          </ac:graphicFrameMkLst>
        </pc:graphicFrameChg>
      </pc:sldChg>
      <pc:sldChg chg="ord">
        <pc:chgData name="Andy Mallon" userId="8ed075f77b608d91" providerId="LiveId" clId="{681C4F96-6B12-4021-B69A-7233706254FC}" dt="2020-05-16T14:46:27.345" v="38"/>
        <pc:sldMkLst>
          <pc:docMk/>
          <pc:sldMk cId="476371578" sldId="412"/>
        </pc:sldMkLst>
      </pc:sldChg>
      <pc:sldChg chg="ord">
        <pc:chgData name="Andy Mallon" userId="8ed075f77b608d91" providerId="LiveId" clId="{681C4F96-6B12-4021-B69A-7233706254FC}" dt="2020-05-16T14:47:06.090" v="44"/>
        <pc:sldMkLst>
          <pc:docMk/>
          <pc:sldMk cId="3530121462" sldId="414"/>
        </pc:sldMkLst>
      </pc:sldChg>
      <pc:sldChg chg="ord">
        <pc:chgData name="Andy Mallon" userId="8ed075f77b608d91" providerId="LiveId" clId="{681C4F96-6B12-4021-B69A-7233706254FC}" dt="2020-05-16T14:47:13.920" v="45"/>
        <pc:sldMkLst>
          <pc:docMk/>
          <pc:sldMk cId="2095404050" sldId="415"/>
        </pc:sldMkLst>
      </pc:sldChg>
      <pc:sldChg chg="ord">
        <pc:chgData name="Andy Mallon" userId="8ed075f77b608d91" providerId="LiveId" clId="{681C4F96-6B12-4021-B69A-7233706254FC}" dt="2020-05-16T14:46:59.116" v="43"/>
        <pc:sldMkLst>
          <pc:docMk/>
          <pc:sldMk cId="581847091" sldId="420"/>
        </pc:sldMkLst>
      </pc:sldChg>
      <pc:sldChg chg="addSp delSp modSp">
        <pc:chgData name="Andy Mallon" userId="8ed075f77b608d91" providerId="LiveId" clId="{681C4F96-6B12-4021-B69A-7233706254FC}" dt="2020-06-02T09:51:15.511" v="1011" actId="478"/>
        <pc:sldMkLst>
          <pc:docMk/>
          <pc:sldMk cId="1633895870" sldId="440"/>
        </pc:sldMkLst>
        <pc:spChg chg="mod">
          <ac:chgData name="Andy Mallon" userId="8ed075f77b608d91" providerId="LiveId" clId="{681C4F96-6B12-4021-B69A-7233706254FC}" dt="2020-05-16T20:12:48.485" v="1010" actId="20577"/>
          <ac:spMkLst>
            <pc:docMk/>
            <pc:sldMk cId="1633895870" sldId="440"/>
            <ac:spMk id="3" creationId="{00000000-0000-0000-0000-000000000000}"/>
          </ac:spMkLst>
        </pc:spChg>
        <pc:spChg chg="add del mod">
          <ac:chgData name="Andy Mallon" userId="8ed075f77b608d91" providerId="LiveId" clId="{681C4F96-6B12-4021-B69A-7233706254FC}" dt="2020-05-16T19:21:10.238" v="957"/>
          <ac:spMkLst>
            <pc:docMk/>
            <pc:sldMk cId="1633895870" sldId="440"/>
            <ac:spMk id="5" creationId="{4A6E8345-0C4A-444C-BA47-E91BD36E9601}"/>
          </ac:spMkLst>
        </pc:spChg>
        <pc:spChg chg="add del">
          <ac:chgData name="Andy Mallon" userId="8ed075f77b608d91" providerId="LiveId" clId="{681C4F96-6B12-4021-B69A-7233706254FC}" dt="2020-06-02T09:51:15.511" v="1011" actId="478"/>
          <ac:spMkLst>
            <pc:docMk/>
            <pc:sldMk cId="1633895870" sldId="440"/>
            <ac:spMk id="6" creationId="{F55116F1-9D71-4E67-86AF-EE8374A268A6}"/>
          </ac:spMkLst>
        </pc:spChg>
      </pc:sldChg>
      <pc:sldChg chg="modTransition">
        <pc:chgData name="Andy Mallon" userId="8ed075f77b608d91" providerId="LiveId" clId="{681C4F96-6B12-4021-B69A-7233706254FC}" dt="2020-05-16T16:40:25.464" v="752"/>
        <pc:sldMkLst>
          <pc:docMk/>
          <pc:sldMk cId="375396854" sldId="441"/>
        </pc:sldMkLst>
      </pc:sldChg>
      <pc:sldChg chg="addSp delSp modSp">
        <pc:chgData name="Andy Mallon" userId="8ed075f77b608d91" providerId="LiveId" clId="{681C4F96-6B12-4021-B69A-7233706254FC}" dt="2020-06-02T09:51:19.562" v="1012" actId="478"/>
        <pc:sldMkLst>
          <pc:docMk/>
          <pc:sldMk cId="2795860619" sldId="442"/>
        </pc:sldMkLst>
        <pc:spChg chg="add del">
          <ac:chgData name="Andy Mallon" userId="8ed075f77b608d91" providerId="LiveId" clId="{681C4F96-6B12-4021-B69A-7233706254FC}" dt="2020-06-02T09:51:19.562" v="1012" actId="478"/>
          <ac:spMkLst>
            <pc:docMk/>
            <pc:sldMk cId="2795860619" sldId="442"/>
            <ac:spMk id="16" creationId="{5B22895C-72FC-4D03-82B2-4C73F932656F}"/>
          </ac:spMkLst>
        </pc:spChg>
        <pc:picChg chg="mod">
          <ac:chgData name="Andy Mallon" userId="8ed075f77b608d91" providerId="LiveId" clId="{681C4F96-6B12-4021-B69A-7233706254FC}" dt="2020-05-16T15:34:40.466" v="751" actId="14826"/>
          <ac:picMkLst>
            <pc:docMk/>
            <pc:sldMk cId="2795860619" sldId="442"/>
            <ac:picMk id="30" creationId="{DB945D83-2FDC-40D7-BEE5-AB5AEDF7B7BE}"/>
          </ac:picMkLst>
        </pc:picChg>
      </pc:sldChg>
      <pc:sldChg chg="modTransition">
        <pc:chgData name="Andy Mallon" userId="8ed075f77b608d91" providerId="LiveId" clId="{681C4F96-6B12-4021-B69A-7233706254FC}" dt="2020-05-16T14:45:14.530" v="0"/>
        <pc:sldMkLst>
          <pc:docMk/>
          <pc:sldMk cId="195181123" sldId="443"/>
        </pc:sldMkLst>
      </pc:sldChg>
      <pc:sldChg chg="addSp delSp modSp add ord modTransition">
        <pc:chgData name="Andy Mallon" userId="8ed075f77b608d91" providerId="LiveId" clId="{681C4F96-6B12-4021-B69A-7233706254FC}" dt="2020-06-02T09:51:50.934" v="1016"/>
        <pc:sldMkLst>
          <pc:docMk/>
          <pc:sldMk cId="4215937150" sldId="444"/>
        </pc:sldMkLst>
        <pc:spChg chg="mod">
          <ac:chgData name="Andy Mallon" userId="8ed075f77b608d91" providerId="LiveId" clId="{681C4F96-6B12-4021-B69A-7233706254FC}" dt="2020-05-16T15:32:12.037" v="740" actId="5793"/>
          <ac:spMkLst>
            <pc:docMk/>
            <pc:sldMk cId="4215937150" sldId="444"/>
            <ac:spMk id="2" creationId="{CB18610F-D2FB-493B-81B3-AB70E9AD4550}"/>
          </ac:spMkLst>
        </pc:spChg>
        <pc:spChg chg="mod">
          <ac:chgData name="Andy Mallon" userId="8ed075f77b608d91" providerId="LiveId" clId="{681C4F96-6B12-4021-B69A-7233706254FC}" dt="2020-05-16T15:32:21.818" v="750" actId="20577"/>
          <ac:spMkLst>
            <pc:docMk/>
            <pc:sldMk cId="4215937150" sldId="444"/>
            <ac:spMk id="3" creationId="{1C7A57B7-6102-4C04-BC39-BF1CF36FFDD0}"/>
          </ac:spMkLst>
        </pc:spChg>
        <pc:picChg chg="add del mod">
          <ac:chgData name="Andy Mallon" userId="8ed075f77b608d91" providerId="LiveId" clId="{681C4F96-6B12-4021-B69A-7233706254FC}" dt="2020-05-16T15:30:35.494" v="567" actId="478"/>
          <ac:picMkLst>
            <pc:docMk/>
            <pc:sldMk cId="4215937150" sldId="444"/>
            <ac:picMk id="4" creationId="{0659D508-7AF3-4C43-BE22-97EF3BE89990}"/>
          </ac:picMkLst>
        </pc:picChg>
        <pc:picChg chg="add mod">
          <ac:chgData name="Andy Mallon" userId="8ed075f77b608d91" providerId="LiveId" clId="{681C4F96-6B12-4021-B69A-7233706254FC}" dt="2020-05-16T15:30:45.004" v="572" actId="14100"/>
          <ac:picMkLst>
            <pc:docMk/>
            <pc:sldMk cId="4215937150" sldId="444"/>
            <ac:picMk id="5" creationId="{0424AB32-7E66-4D15-9B0C-77E5ABA9A028}"/>
          </ac:picMkLst>
        </pc:picChg>
      </pc:sldChg>
      <pc:sldChg chg="delSp modSp add del">
        <pc:chgData name="Andy Mallon" userId="8ed075f77b608d91" providerId="LiveId" clId="{681C4F96-6B12-4021-B69A-7233706254FC}" dt="2020-05-16T19:14:05.032" v="818" actId="2696"/>
        <pc:sldMkLst>
          <pc:docMk/>
          <pc:sldMk cId="2541526554" sldId="445"/>
        </pc:sldMkLst>
        <pc:spChg chg="mod">
          <ac:chgData name="Andy Mallon" userId="8ed075f77b608d91" providerId="LiveId" clId="{681C4F96-6B12-4021-B69A-7233706254FC}" dt="2020-05-16T19:13:44.053" v="816"/>
          <ac:spMkLst>
            <pc:docMk/>
            <pc:sldMk cId="2541526554" sldId="445"/>
            <ac:spMk id="2" creationId="{EB380EA1-DD9D-4A78-978C-182FEC576524}"/>
          </ac:spMkLst>
        </pc:spChg>
        <pc:spChg chg="mod">
          <ac:chgData name="Andy Mallon" userId="8ed075f77b608d91" providerId="LiveId" clId="{681C4F96-6B12-4021-B69A-7233706254FC}" dt="2020-05-16T19:13:04.704" v="767" actId="20577"/>
          <ac:spMkLst>
            <pc:docMk/>
            <pc:sldMk cId="2541526554" sldId="445"/>
            <ac:spMk id="3" creationId="{132E81F8-F9DC-41C0-94B5-57FF324AAA90}"/>
          </ac:spMkLst>
        </pc:spChg>
        <pc:spChg chg="del">
          <ac:chgData name="Andy Mallon" userId="8ed075f77b608d91" providerId="LiveId" clId="{681C4F96-6B12-4021-B69A-7233706254FC}" dt="2020-05-16T19:13:58.290" v="817"/>
          <ac:spMkLst>
            <pc:docMk/>
            <pc:sldMk cId="2541526554" sldId="445"/>
            <ac:spMk id="4" creationId="{D37A0A0B-E36A-4868-92EB-15AECF1CF2C4}"/>
          </ac:spMkLst>
        </pc:spChg>
      </pc:sldChg>
    </pc:docChg>
  </pc:docChgLst>
  <pc:docChgLst>
    <pc:chgData name="Andy Mallon" userId="8ed075f77b608d91" providerId="LiveId" clId="{5A5AC921-0A48-44F5-AA34-CF2A555D65ED}"/>
    <pc:docChg chg="undo custSel delSld modSld modSection">
      <pc:chgData name="Andy Mallon" userId="8ed075f77b608d91" providerId="LiveId" clId="{5A5AC921-0A48-44F5-AA34-CF2A555D65ED}" dt="2020-01-29T03:26:18.187" v="367"/>
      <pc:docMkLst>
        <pc:docMk/>
      </pc:docMkLst>
      <pc:sldChg chg="modSp">
        <pc:chgData name="Andy Mallon" userId="8ed075f77b608d91" providerId="LiveId" clId="{5A5AC921-0A48-44F5-AA34-CF2A555D65ED}" dt="2019-12-14T14:35:33.503" v="170" actId="20577"/>
        <pc:sldMkLst>
          <pc:docMk/>
          <pc:sldMk cId="2739607986" sldId="256"/>
        </pc:sldMkLst>
        <pc:spChg chg="mod">
          <ac:chgData name="Andy Mallon" userId="8ed075f77b608d91" providerId="LiveId" clId="{5A5AC921-0A48-44F5-AA34-CF2A555D65ED}" dt="2019-12-14T14:35:33.503" v="170" actId="20577"/>
          <ac:spMkLst>
            <pc:docMk/>
            <pc:sldMk cId="2739607986" sldId="256"/>
            <ac:spMk id="2" creationId="{00000000-0000-0000-0000-000000000000}"/>
          </ac:spMkLst>
        </pc:spChg>
      </pc:sldChg>
      <pc:sldChg chg="modSp">
        <pc:chgData name="Andy Mallon" userId="8ed075f77b608d91" providerId="LiveId" clId="{5A5AC921-0A48-44F5-AA34-CF2A555D65ED}" dt="2020-01-27T17:03:02.586" v="267" actId="27636"/>
        <pc:sldMkLst>
          <pc:docMk/>
          <pc:sldMk cId="2733088080" sldId="317"/>
        </pc:sldMkLst>
        <pc:spChg chg="mod">
          <ac:chgData name="Andy Mallon" userId="8ed075f77b608d91" providerId="LiveId" clId="{5A5AC921-0A48-44F5-AA34-CF2A555D65ED}" dt="2020-01-27T17:03:02.586" v="267" actId="27636"/>
          <ac:spMkLst>
            <pc:docMk/>
            <pc:sldMk cId="2733088080" sldId="317"/>
            <ac:spMk id="3" creationId="{00000000-0000-0000-0000-000000000000}"/>
          </ac:spMkLst>
        </pc:spChg>
      </pc:sldChg>
      <pc:sldChg chg="modTransition">
        <pc:chgData name="Andy Mallon" userId="8ed075f77b608d91" providerId="LiveId" clId="{5A5AC921-0A48-44F5-AA34-CF2A555D65ED}" dt="2020-01-27T17:03:13.158" v="268"/>
        <pc:sldMkLst>
          <pc:docMk/>
          <pc:sldMk cId="777300572" sldId="330"/>
        </pc:sldMkLst>
      </pc:sldChg>
      <pc:sldChg chg="modTransition">
        <pc:chgData name="Andy Mallon" userId="8ed075f77b608d91" providerId="LiveId" clId="{5A5AC921-0A48-44F5-AA34-CF2A555D65ED}" dt="2020-01-27T17:03:16.735" v="269"/>
        <pc:sldMkLst>
          <pc:docMk/>
          <pc:sldMk cId="1344772106" sldId="343"/>
        </pc:sldMkLst>
      </pc:sldChg>
      <pc:sldChg chg="addSp modSp">
        <pc:chgData name="Andy Mallon" userId="8ed075f77b608d91" providerId="LiveId" clId="{5A5AC921-0A48-44F5-AA34-CF2A555D65ED}" dt="2019-12-13T15:47:55.362" v="162" actId="27636"/>
        <pc:sldMkLst>
          <pc:docMk/>
          <pc:sldMk cId="2367324778" sldId="397"/>
        </pc:sldMkLst>
        <pc:spChg chg="mod">
          <ac:chgData name="Andy Mallon" userId="8ed075f77b608d91" providerId="LiveId" clId="{5A5AC921-0A48-44F5-AA34-CF2A555D65ED}" dt="2019-12-13T15:47:55.362" v="162" actId="27636"/>
          <ac:spMkLst>
            <pc:docMk/>
            <pc:sldMk cId="2367324778" sldId="397"/>
            <ac:spMk id="3" creationId="{00000000-0000-0000-0000-000000000000}"/>
          </ac:spMkLst>
        </pc:spChg>
        <pc:picChg chg="add mod">
          <ac:chgData name="Andy Mallon" userId="8ed075f77b608d91" providerId="LiveId" clId="{5A5AC921-0A48-44F5-AA34-CF2A555D65ED}" dt="2019-12-13T15:38:36.875" v="32" actId="1076"/>
          <ac:picMkLst>
            <pc:docMk/>
            <pc:sldMk cId="2367324778" sldId="397"/>
            <ac:picMk id="1026" creationId="{81AD33C5-0214-467D-8968-80C675072218}"/>
          </ac:picMkLst>
        </pc:picChg>
      </pc:sldChg>
      <pc:sldChg chg="modSp">
        <pc:chgData name="Andy Mallon" userId="8ed075f77b608d91" providerId="LiveId" clId="{5A5AC921-0A48-44F5-AA34-CF2A555D65ED}" dt="2019-10-05T16:46:40.731" v="1" actId="14"/>
        <pc:sldMkLst>
          <pc:docMk/>
          <pc:sldMk cId="880040064" sldId="409"/>
        </pc:sldMkLst>
        <pc:spChg chg="mod">
          <ac:chgData name="Andy Mallon" userId="8ed075f77b608d91" providerId="LiveId" clId="{5A5AC921-0A48-44F5-AA34-CF2A555D65ED}" dt="2019-10-05T16:46:40.731" v="1" actId="14"/>
          <ac:spMkLst>
            <pc:docMk/>
            <pc:sldMk cId="880040064" sldId="409"/>
            <ac:spMk id="3" creationId="{5D8948B9-22E8-428D-BA27-B9A4E5242E09}"/>
          </ac:spMkLst>
        </pc:spChg>
      </pc:sldChg>
      <pc:sldChg chg="modSp modAnim">
        <pc:chgData name="Andy Mallon" userId="8ed075f77b608d91" providerId="LiveId" clId="{5A5AC921-0A48-44F5-AA34-CF2A555D65ED}" dt="2020-01-29T03:26:18.187" v="367"/>
        <pc:sldMkLst>
          <pc:docMk/>
          <pc:sldMk cId="476371578" sldId="412"/>
        </pc:sldMkLst>
        <pc:spChg chg="mod">
          <ac:chgData name="Andy Mallon" userId="8ed075f77b608d91" providerId="LiveId" clId="{5A5AC921-0A48-44F5-AA34-CF2A555D65ED}" dt="2020-01-29T03:26:18.187" v="367"/>
          <ac:spMkLst>
            <pc:docMk/>
            <pc:sldMk cId="476371578" sldId="412"/>
            <ac:spMk id="6" creationId="{864E54BE-2C3C-4D4E-93D2-E410C6A348D4}"/>
          </ac:spMkLst>
        </pc:spChg>
      </pc:sldChg>
      <pc:sldChg chg="modSp">
        <pc:chgData name="Andy Mallon" userId="8ed075f77b608d91" providerId="LiveId" clId="{5A5AC921-0A48-44F5-AA34-CF2A555D65ED}" dt="2019-12-13T15:40:40.309" v="140" actId="20577"/>
        <pc:sldMkLst>
          <pc:docMk/>
          <pc:sldMk cId="1037740228" sldId="417"/>
        </pc:sldMkLst>
        <pc:spChg chg="mod">
          <ac:chgData name="Andy Mallon" userId="8ed075f77b608d91" providerId="LiveId" clId="{5A5AC921-0A48-44F5-AA34-CF2A555D65ED}" dt="2019-12-13T15:40:40.309" v="140" actId="20577"/>
          <ac:spMkLst>
            <pc:docMk/>
            <pc:sldMk cId="1037740228" sldId="417"/>
            <ac:spMk id="3" creationId="{452CB0C6-F077-484C-A28A-2DDF814BD6F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34C29-C633-4AA1-88A5-06FA50B07EC3}" type="datetimeFigureOut">
              <a:rPr lang="en-US" smtClean="0"/>
              <a:t>2020-10-08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925F2A-1416-4FC3-BF5B-D68CBB2292D6}" type="slidenum">
              <a:rPr lang="en-US" smtClean="0"/>
              <a:t>‹#›</a:t>
            </a:fld>
            <a:endParaRPr lang="en-US"/>
          </a:p>
        </p:txBody>
      </p:sp>
    </p:spTree>
    <p:extLst>
      <p:ext uri="{BB962C8B-B14F-4D97-AF65-F5344CB8AC3E}">
        <p14:creationId xmlns:p14="http://schemas.microsoft.com/office/powerpoint/2010/main" val="846251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9A04C5-9DE5-4446-B695-AEC521FFAB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475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Intersectionality takes into account people’s overlapping identities and experiences in order to understand the complexity of prejudices they face.</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18</a:t>
            </a:fld>
            <a:endParaRPr lang="en-US"/>
          </a:p>
        </p:txBody>
      </p:sp>
    </p:spTree>
    <p:extLst>
      <p:ext uri="{BB962C8B-B14F-4D97-AF65-F5344CB8AC3E}">
        <p14:creationId xmlns:p14="http://schemas.microsoft.com/office/powerpoint/2010/main" val="3789921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sense of belonging is something we all feel &amp; know, but it’s hard to define</a:t>
            </a:r>
            <a:br>
              <a:rPr lang="en-US" dirty="0"/>
            </a:br>
            <a:r>
              <a:rPr lang="en-US" dirty="0"/>
              <a:t>A sense of belonging to a greater community improves your motivation, health, and happiness.  When you see your connection to others, you know that all people struggle and have difficult times. You are not alone. There is comfort in that knowledge.</a:t>
            </a:r>
          </a:p>
        </p:txBody>
      </p:sp>
      <p:sp>
        <p:nvSpPr>
          <p:cNvPr id="4" name="Slide Number Placeholder 3"/>
          <p:cNvSpPr>
            <a:spLocks noGrp="1"/>
          </p:cNvSpPr>
          <p:nvPr>
            <p:ph type="sldNum" sz="quarter" idx="5"/>
          </p:nvPr>
        </p:nvSpPr>
        <p:spPr/>
        <p:txBody>
          <a:bodyPr/>
          <a:lstStyle/>
          <a:p>
            <a:fld id="{3F925F2A-1416-4FC3-BF5B-D68CBB2292D6}" type="slidenum">
              <a:rPr lang="en-US" smtClean="0"/>
              <a:t>19</a:t>
            </a:fld>
            <a:endParaRPr lang="en-US"/>
          </a:p>
        </p:txBody>
      </p:sp>
    </p:spTree>
    <p:extLst>
      <p:ext uri="{BB962C8B-B14F-4D97-AF65-F5344CB8AC3E}">
        <p14:creationId xmlns:p14="http://schemas.microsoft.com/office/powerpoint/2010/main" val="74812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Inequality means being born on the wrong side of the tree versus the better side.</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22</a:t>
            </a:fld>
            <a:endParaRPr lang="en-US"/>
          </a:p>
        </p:txBody>
      </p:sp>
    </p:spTree>
    <p:extLst>
      <p:ext uri="{BB962C8B-B14F-4D97-AF65-F5344CB8AC3E}">
        <p14:creationId xmlns:p14="http://schemas.microsoft.com/office/powerpoint/2010/main" val="231343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 Equality means trying to reconcile equity by giving an equal solution to both.</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23</a:t>
            </a:fld>
            <a:endParaRPr lang="en-US"/>
          </a:p>
        </p:txBody>
      </p:sp>
    </p:spTree>
    <p:extLst>
      <p:ext uri="{BB962C8B-B14F-4D97-AF65-F5344CB8AC3E}">
        <p14:creationId xmlns:p14="http://schemas.microsoft.com/office/powerpoint/2010/main" val="1431949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3/ Equity means knowing that there’s a right-sized solution to each individual.</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24</a:t>
            </a:fld>
            <a:endParaRPr lang="en-US"/>
          </a:p>
        </p:txBody>
      </p:sp>
    </p:spTree>
    <p:extLst>
      <p:ext uri="{BB962C8B-B14F-4D97-AF65-F5344CB8AC3E}">
        <p14:creationId xmlns:p14="http://schemas.microsoft.com/office/powerpoint/2010/main" val="2388303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4/ Justice means working to correct the system itself — e.g. tackling systemic racism.</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25</a:t>
            </a:fld>
            <a:endParaRPr lang="en-US"/>
          </a:p>
        </p:txBody>
      </p:sp>
    </p:spTree>
    <p:extLst>
      <p:ext uri="{BB962C8B-B14F-4D97-AF65-F5344CB8AC3E}">
        <p14:creationId xmlns:p14="http://schemas.microsoft.com/office/powerpoint/2010/main" val="30884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96673D-A7D2-47E4-9E64-948C4CAFD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763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96673D-A7D2-47E4-9E64-948C4CAFD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466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of the things I love most in life– My husband, my pups, </a:t>
            </a:r>
            <a:r>
              <a:rPr lang="en-US" baseline="0" dirty="0" err="1"/>
              <a:t>Queery</a:t>
            </a:r>
            <a:r>
              <a:rPr lang="en-US" baseline="0" dirty="0"/>
              <a:t> the </a:t>
            </a:r>
            <a:r>
              <a:rPr lang="en-US" baseline="0"/>
              <a:t>Diversity Dino.</a:t>
            </a:r>
            <a:endParaRPr lang="en-US" dirty="0"/>
          </a:p>
        </p:txBody>
      </p:sp>
      <p:sp>
        <p:nvSpPr>
          <p:cNvPr id="4" name="Slide Number Placeholder 3"/>
          <p:cNvSpPr>
            <a:spLocks noGrp="1"/>
          </p:cNvSpPr>
          <p:nvPr>
            <p:ph type="sldNum" sz="quarter" idx="10"/>
          </p:nvPr>
        </p:nvSpPr>
        <p:spPr/>
        <p:txBody>
          <a:bodyPr/>
          <a:lstStyle/>
          <a:p>
            <a:fld id="{C896673D-A7D2-47E4-9E64-948C4CAFD549}" type="slidenum">
              <a:rPr lang="en-US" smtClean="0"/>
              <a:t>4</a:t>
            </a:fld>
            <a:endParaRPr lang="en-US" dirty="0"/>
          </a:p>
        </p:txBody>
      </p:sp>
    </p:spTree>
    <p:extLst>
      <p:ext uri="{BB962C8B-B14F-4D97-AF65-F5344CB8AC3E}">
        <p14:creationId xmlns:p14="http://schemas.microsoft.com/office/powerpoint/2010/main" val="1736366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96673D-A7D2-47E4-9E64-948C4CAFD549}" type="slidenum">
              <a:rPr lang="en-US" smtClean="0"/>
              <a:t>5</a:t>
            </a:fld>
            <a:endParaRPr lang="en-US"/>
          </a:p>
        </p:txBody>
      </p:sp>
    </p:spTree>
    <p:extLst>
      <p:ext uri="{BB962C8B-B14F-4D97-AF65-F5344CB8AC3E}">
        <p14:creationId xmlns:p14="http://schemas.microsoft.com/office/powerpoint/2010/main" val="2317589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96673D-A7D2-47E4-9E64-948C4CAFD549}" type="slidenum">
              <a:rPr lang="en-US" smtClean="0"/>
              <a:t>6</a:t>
            </a:fld>
            <a:endParaRPr lang="en-US"/>
          </a:p>
        </p:txBody>
      </p:sp>
    </p:spTree>
    <p:extLst>
      <p:ext uri="{BB962C8B-B14F-4D97-AF65-F5344CB8AC3E}">
        <p14:creationId xmlns:p14="http://schemas.microsoft.com/office/powerpoint/2010/main" val="1918676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9A04C5-9DE5-4446-B695-AEC521FFABC6}" type="slidenum">
              <a:rPr lang="en-US" smtClean="0"/>
              <a:t>8</a:t>
            </a:fld>
            <a:endParaRPr lang="en-US"/>
          </a:p>
        </p:txBody>
      </p:sp>
    </p:spTree>
    <p:extLst>
      <p:ext uri="{BB962C8B-B14F-4D97-AF65-F5344CB8AC3E}">
        <p14:creationId xmlns:p14="http://schemas.microsoft.com/office/powerpoint/2010/main" val="95166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Improving equity involves increasing justice and fairness within the procedures and processes of institutions or systems, as well as in their distribution of resources.</a:t>
            </a:r>
          </a:p>
        </p:txBody>
      </p:sp>
      <p:sp>
        <p:nvSpPr>
          <p:cNvPr id="4" name="Slide Number Placeholder 3"/>
          <p:cNvSpPr>
            <a:spLocks noGrp="1"/>
          </p:cNvSpPr>
          <p:nvPr>
            <p:ph type="sldNum" sz="quarter" idx="5"/>
          </p:nvPr>
        </p:nvSpPr>
        <p:spPr/>
        <p:txBody>
          <a:bodyPr/>
          <a:lstStyle/>
          <a:p>
            <a:fld id="{3F925F2A-1416-4FC3-BF5B-D68CBB2292D6}" type="slidenum">
              <a:rPr lang="en-US" smtClean="0"/>
              <a:t>16</a:t>
            </a:fld>
            <a:endParaRPr lang="en-US"/>
          </a:p>
        </p:txBody>
      </p:sp>
    </p:spTree>
    <p:extLst>
      <p:ext uri="{BB962C8B-B14F-4D97-AF65-F5344CB8AC3E}">
        <p14:creationId xmlns:p14="http://schemas.microsoft.com/office/powerpoint/2010/main" val="3872384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inclusive and welcoming climate embraces differences and offers respect in words and actions for all people.</a:t>
            </a:r>
          </a:p>
          <a:p>
            <a:r>
              <a:rPr lang="en-US" sz="1200" b="0" i="0" kern="1200" dirty="0">
                <a:solidFill>
                  <a:schemeClr val="tx1"/>
                </a:solidFill>
                <a:effectLst/>
                <a:latin typeface="+mn-lt"/>
                <a:ea typeface="+mn-ea"/>
                <a:cs typeface="+mn-cs"/>
              </a:rPr>
              <a:t>Diverse environments that are not inclusive aren’t helpful---it’s just a gathering of “tokens”</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17</a:t>
            </a:fld>
            <a:endParaRPr lang="en-US"/>
          </a:p>
        </p:txBody>
      </p:sp>
    </p:spTree>
    <p:extLst>
      <p:ext uri="{BB962C8B-B14F-4D97-AF65-F5344CB8AC3E}">
        <p14:creationId xmlns:p14="http://schemas.microsoft.com/office/powerpoint/2010/main" val="3136966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Subtitle 8"/>
          <p:cNvSpPr>
            <a:spLocks noGrp="1"/>
          </p:cNvSpPr>
          <p:nvPr>
            <p:ph type="subTitle" idx="1"/>
          </p:nvPr>
        </p:nvSpPr>
        <p:spPr>
          <a:xfrm>
            <a:off x="3149600" y="6050037"/>
            <a:ext cx="8686800" cy="685800"/>
          </a:xfrm>
        </p:spPr>
        <p:txBody>
          <a:bodyPr anchor="ctr"/>
          <a:lstStyle>
            <a:lvl1pPr marL="0" indent="0" algn="l" eaLnBrk="1" latinLnBrk="0" hangingPunct="1">
              <a:buNone/>
              <a:defRPr kumimoji="0" sz="3733">
                <a:solidFill>
                  <a:srgbClr val="FFFFFF"/>
                </a:solidFill>
              </a:defRPr>
            </a:lvl1pPr>
            <a:lvl2pPr marL="609585" indent="0" algn="ctr" eaLnBrk="1" latinLnBrk="0" hangingPunct="1">
              <a:buNone/>
            </a:lvl2pPr>
            <a:lvl3pPr marL="1219170" indent="0" algn="ctr" eaLnBrk="1" latinLnBrk="0" hangingPunct="1">
              <a:buNone/>
            </a:lvl3pPr>
            <a:lvl4pPr marL="1828754" indent="0" algn="ctr" eaLnBrk="1" latinLnBrk="0" hangingPunct="1">
              <a:buNone/>
            </a:lvl4pPr>
            <a:lvl5pPr marL="2438339" indent="0" algn="ctr" eaLnBrk="1" latinLnBrk="0" hangingPunct="1">
              <a:buNone/>
            </a:lvl5pPr>
            <a:lvl6pPr marL="3047924" indent="0" algn="ctr" eaLnBrk="1" latinLnBrk="0" hangingPunct="1">
              <a:buNone/>
            </a:lvl6pPr>
            <a:lvl7pPr marL="3657509" indent="0" algn="ctr" eaLnBrk="1" latinLnBrk="0" hangingPunct="1">
              <a:buNone/>
            </a:lvl7pPr>
            <a:lvl8pPr marL="4267093" indent="0" algn="ctr" eaLnBrk="1" latinLnBrk="0" hangingPunct="1">
              <a:buNone/>
            </a:lvl8pPr>
            <a:lvl9pPr marL="4876678" indent="0" algn="ctr" eaLnBrk="1" latinLnBrk="0" hangingPunct="1">
              <a:buNone/>
            </a:lvl9pPr>
            <a:extLst/>
          </a:lstStyle>
          <a:p>
            <a:pPr eaLnBrk="1" latinLnBrk="1" hangingPunct="1"/>
            <a:r>
              <a:rPr lang="en-US"/>
              <a:t>Click to edit Master subtitle style</a:t>
            </a:r>
            <a:endParaRPr dirty="0"/>
          </a:p>
        </p:txBody>
      </p:sp>
      <p:sp>
        <p:nvSpPr>
          <p:cNvPr id="28" name="Date Placeholder 27"/>
          <p:cNvSpPr>
            <a:spLocks noGrp="1"/>
          </p:cNvSpPr>
          <p:nvPr>
            <p:ph type="dt" sz="half" idx="10"/>
          </p:nvPr>
        </p:nvSpPr>
        <p:spPr>
          <a:xfrm>
            <a:off x="101600" y="6068699"/>
            <a:ext cx="2743200" cy="685800"/>
          </a:xfrm>
          <a:prstGeom prst="rect">
            <a:avLst/>
          </a:prstGeom>
        </p:spPr>
        <p:txBody>
          <a:bodyPr anchor="ctr">
            <a:noAutofit/>
          </a:bodyPr>
          <a:lstStyle>
            <a:lvl1pPr algn="ctr" eaLnBrk="1" latinLnBrk="0" hangingPunct="1">
              <a:defRPr kumimoji="0" sz="2667">
                <a:solidFill>
                  <a:srgbClr val="FFFFFF"/>
                </a:solidFill>
              </a:defRPr>
            </a:lvl1pPr>
            <a:extLst/>
          </a:lstStyle>
          <a:p>
            <a:fld id="{B61BEF0D-F0BB-DE4B-95CE-6DB70DBA9567}" type="datetimeFigureOut">
              <a:rPr lang="en-US" smtClean="0"/>
              <a:pPr/>
              <a:t>2020-10-08</a:t>
            </a:fld>
            <a:endParaRPr lang="en-US" dirty="0"/>
          </a:p>
        </p:txBody>
      </p:sp>
      <p:sp>
        <p:nvSpPr>
          <p:cNvPr id="12" name="Rectangle 11"/>
          <p:cNvSpPr>
            <a:spLocks noGrp="1"/>
          </p:cNvSpPr>
          <p:nvPr>
            <p:ph type="title"/>
          </p:nvPr>
        </p:nvSpPr>
        <p:spPr>
          <a:xfrm>
            <a:off x="3149600" y="3124200"/>
            <a:ext cx="8636000" cy="2717800"/>
          </a:xfrm>
        </p:spPr>
        <p:txBody>
          <a:bodyPr rtlCol="0" anchor="b"/>
          <a:lstStyle>
            <a:lvl1pPr eaLnBrk="1" latinLnBrk="0" hangingPunct="1">
              <a:defRPr kumimoji="0" cap="all" baseline="0"/>
            </a:lvl1pPr>
            <a:extLst/>
          </a:lstStyle>
          <a:p>
            <a:pPr eaLnBrk="1" latinLnBrk="1" hangingPunct="1"/>
            <a:r>
              <a:rPr lang="en-US"/>
              <a:t>Click to edit Master title style</a:t>
            </a:r>
            <a:endParaRPr dirty="0"/>
          </a:p>
        </p:txBody>
      </p:sp>
    </p:spTree>
    <p:extLst>
      <p:ext uri="{BB962C8B-B14F-4D97-AF65-F5344CB8AC3E}">
        <p14:creationId xmlns:p14="http://schemas.microsoft.com/office/powerpoint/2010/main" val="47067876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6891" y="0"/>
            <a:ext cx="10115109" cy="4559808"/>
          </a:xfrm>
          <a:solidFill>
            <a:schemeClr val="tx2">
              <a:shade val="50000"/>
            </a:schemeClr>
          </a:solidFill>
          <a:ln>
            <a:noFill/>
          </a:ln>
        </p:spPr>
        <p:txBody>
          <a:bodyPr/>
          <a:lstStyle>
            <a:lvl1pPr eaLnBrk="1" latinLnBrk="0" hangingPunct="1">
              <a:buNone/>
              <a:defRPr kumimoji="0" sz="4267"/>
            </a:lvl1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2133600" y="5486400"/>
            <a:ext cx="9753600" cy="685800"/>
          </a:xfrm>
        </p:spPr>
        <p:txBody>
          <a:bodyPr/>
          <a:lstStyle>
            <a:lvl1pPr marL="0" indent="0" eaLnBrk="1" latinLnBrk="0" hangingPunct="1">
              <a:buFontTx/>
              <a:buNone/>
              <a:defRPr kumimoji="0" sz="2267"/>
            </a:lvl1pPr>
            <a:lvl2pPr eaLnBrk="1" latinLnBrk="0" hangingPunct="1">
              <a:buFontTx/>
              <a:buNone/>
              <a:defRPr kumimoji="0" sz="1600"/>
            </a:lvl2pPr>
            <a:lvl3pPr eaLnBrk="1" latinLnBrk="0" hangingPunct="1">
              <a:buFontTx/>
              <a:buNone/>
              <a:defRPr kumimoji="0" sz="1333"/>
            </a:lvl3pPr>
            <a:lvl4pPr eaLnBrk="1" latinLnBrk="0" hangingPunct="1">
              <a:buFontTx/>
              <a:buNone/>
              <a:defRPr kumimoji="0" sz="1200"/>
            </a:lvl4pPr>
            <a:lvl5pPr eaLnBrk="1" latinLnBrk="0" hangingPunct="1">
              <a:buFontTx/>
              <a:buNone/>
              <a:defRPr kumimoji="0" sz="1200"/>
            </a:lvl5pPr>
            <a:extLst/>
          </a:lstStyle>
          <a:p>
            <a:pPr lvl="0" eaLnBrk="1" latinLnBrk="1" hangingPunct="1"/>
            <a:r>
              <a:rPr lang="en-US"/>
              <a:t>Edit Master text styles</a:t>
            </a:r>
          </a:p>
        </p:txBody>
      </p:sp>
      <p:sp>
        <p:nvSpPr>
          <p:cNvPr id="8" name="Rectangle 7"/>
          <p:cNvSpPr/>
          <p:nvPr/>
        </p:nvSpPr>
        <p:spPr>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2060448" y="4654296"/>
            <a:ext cx="10119360"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p:nvPr>
        </p:nvSpPr>
        <p:spPr>
          <a:xfrm>
            <a:off x="2133600" y="4724400"/>
            <a:ext cx="9753600" cy="609600"/>
          </a:xfrm>
        </p:spPr>
        <p:txBody>
          <a:bodyPr anchor="ctr"/>
          <a:lstStyle>
            <a:lvl1pPr algn="l" eaLnBrk="1" latinLnBrk="0" hangingPunct="1">
              <a:buNone/>
              <a:defRPr kumimoji="0" sz="3733" b="0">
                <a:solidFill>
                  <a:srgbClr val="FFFFFF"/>
                </a:solidFill>
              </a:defRPr>
            </a:lvl1pPr>
            <a:extLst/>
          </a:lstStyle>
          <a:p>
            <a:pPr eaLnBrk="1" latinLnBrk="1" hangingPunct="1"/>
            <a:r>
              <a:rPr lang="en-US"/>
              <a:t>Click to edit Master title style</a:t>
            </a:r>
            <a:endParaRPr dirty="0"/>
          </a:p>
        </p:txBody>
      </p:sp>
      <p:sp>
        <p:nvSpPr>
          <p:cNvPr id="11" name="Rectangle 10"/>
          <p:cNvSpPr/>
          <p:nvPr/>
        </p:nvSpPr>
        <p:spPr>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2" name="Date Placeholder 11"/>
          <p:cNvSpPr>
            <a:spLocks noGrp="1"/>
          </p:cNvSpPr>
          <p:nvPr>
            <p:ph type="dt" sz="half" idx="10"/>
          </p:nvPr>
        </p:nvSpPr>
        <p:spPr>
          <a:xfrm>
            <a:off x="8331200" y="6248400"/>
            <a:ext cx="3556000" cy="365125"/>
          </a:xfrm>
          <a:prstGeom prst="rect">
            <a:avLst/>
          </a:prstGeom>
        </p:spPr>
        <p:txBody>
          <a:bodyPr rtlCol="0"/>
          <a:lstStyle/>
          <a:p>
            <a:fld id="{B61BEF0D-F0BB-DE4B-95CE-6DB70DBA9567}" type="datetimeFigureOut">
              <a:rPr lang="en-US" smtClean="0"/>
              <a:pPr/>
              <a:t>2020-10-08</a:t>
            </a:fld>
            <a:endParaRPr lang="en-US" dirty="0"/>
          </a:p>
        </p:txBody>
      </p:sp>
      <p:sp>
        <p:nvSpPr>
          <p:cNvPr id="13" name="Slide Number Placeholder 12"/>
          <p:cNvSpPr>
            <a:spLocks noGrp="1"/>
          </p:cNvSpPr>
          <p:nvPr>
            <p:ph type="sldNum" sz="quarter" idx="11"/>
          </p:nvPr>
        </p:nvSpPr>
        <p:spPr>
          <a:xfrm>
            <a:off x="0" y="4667249"/>
            <a:ext cx="1930400" cy="663579"/>
          </a:xfrm>
        </p:spPr>
        <p:txBody>
          <a:bodyPr rtlCol="0"/>
          <a:lstStyle>
            <a:lvl1pPr eaLnBrk="1" latinLnBrk="0" hangingPunct="1">
              <a:defRPr kumimoji="0" sz="3733"/>
            </a:lvl1pPr>
            <a:extLst/>
          </a:lstStyle>
          <a:p>
            <a:fld id="{D57F1E4F-1CFF-5643-939E-217C01CDF565}" type="slidenum">
              <a:rPr lang="en-US" smtClean="0"/>
              <a:pPr/>
              <a:t>‹#›</a:t>
            </a:fld>
            <a:endParaRPr lang="en-US" dirty="0"/>
          </a:p>
        </p:txBody>
      </p:sp>
      <p:sp>
        <p:nvSpPr>
          <p:cNvPr id="14" name="Footer Placeholder 13"/>
          <p:cNvSpPr>
            <a:spLocks noGrp="1"/>
          </p:cNvSpPr>
          <p:nvPr>
            <p:ph type="ftr" sz="quarter" idx="12"/>
          </p:nvPr>
        </p:nvSpPr>
        <p:spPr>
          <a:xfrm>
            <a:off x="2133600" y="6248207"/>
            <a:ext cx="6096000" cy="365125"/>
          </a:xfrm>
          <a:prstGeom prst="rect">
            <a:avLst/>
          </a:prstGeom>
        </p:spPr>
        <p:txBody>
          <a:bodyPr rtlCol="0"/>
          <a:lstStyle/>
          <a:p>
            <a:endParaRPr lang="en-US" dirty="0"/>
          </a:p>
        </p:txBody>
      </p:sp>
    </p:spTree>
    <p:extLst>
      <p:ext uri="{BB962C8B-B14F-4D97-AF65-F5344CB8AC3E}">
        <p14:creationId xmlns:p14="http://schemas.microsoft.com/office/powerpoint/2010/main" val="3673611474"/>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16864" y="1803400"/>
            <a:ext cx="10871200" cy="44608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155236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6731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cSld name="1_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1673225"/>
          </a:xfrm>
        </p:spPr>
        <p:txBody>
          <a:bodyPr anchor="t"/>
          <a:lstStyle>
            <a:lvl1pPr eaLnBrk="1" latinLnBrk="0" hangingPunct="1">
              <a:buNone/>
              <a:defRPr kumimoji="0" sz="3733">
                <a:solidFill>
                  <a:schemeClr val="tx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Click to edit Master text styles</a:t>
            </a:r>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2" name="Date Placeholder 11"/>
          <p:cNvSpPr>
            <a:spLocks noGrp="1"/>
          </p:cNvSpPr>
          <p:nvPr>
            <p:ph type="dt" sz="half" idx="10"/>
          </p:nvPr>
        </p:nvSpPr>
        <p:spPr/>
        <p:txBody>
          <a:bodyPr/>
          <a:lstStyle/>
          <a:p>
            <a:fld id="{B61BEF0D-F0BB-DE4B-95CE-6DB70DBA9567}" type="datetimeFigureOut">
              <a:rPr lang="en-US" smtClean="0"/>
              <a:pPr/>
              <a:t>2020-10-08</a:t>
            </a:fld>
            <a:endParaRPr lang="en-US" dirty="0"/>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
        <p:nvSpPr>
          <p:cNvPr id="14" name="Footer Placeholder 13"/>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51615903"/>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6"/>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3534097"/>
          </a:xfrm>
        </p:spPr>
        <p:txBody>
          <a:bodyPr anchor="t">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
        <p:nvSpPr>
          <p:cNvPr id="7" name="Rectangle 6"/>
          <p:cNvSpPr/>
          <p:nvPr/>
        </p:nvSpPr>
        <p:spPr>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
        <p:nvSpPr>
          <p:cNvPr id="10" name="Text Placeholder 2"/>
          <p:cNvSpPr>
            <a:spLocks noGrp="1"/>
          </p:cNvSpPr>
          <p:nvPr>
            <p:ph type="body" idx="12"/>
          </p:nvPr>
        </p:nvSpPr>
        <p:spPr>
          <a:xfrm>
            <a:off x="1828801" y="-2450306"/>
            <a:ext cx="9497484" cy="3940179"/>
          </a:xfrm>
        </p:spPr>
        <p:txBody>
          <a:bodyPr anchor="b">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Tree>
    <p:extLst>
      <p:ext uri="{BB962C8B-B14F-4D97-AF65-F5344CB8AC3E}">
        <p14:creationId xmlns:p14="http://schemas.microsoft.com/office/powerpoint/2010/main" val="57652603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pPr eaLnBrk="1" latinLnBrk="1" hangingPunct="1"/>
            <a:r>
              <a:rPr lang="en-US"/>
              <a:t>Click to edit Master title style</a:t>
            </a:r>
            <a:endParaRPr/>
          </a:p>
        </p:txBody>
      </p:sp>
      <p:sp>
        <p:nvSpPr>
          <p:cNvPr id="5" name="Rectangle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Grp="1"/>
          </p:cNvSpPr>
          <p:nvPr>
            <p:ph sz="quarter" idx="13"/>
          </p:nvPr>
        </p:nvSpPr>
        <p:spPr>
          <a:xfrm>
            <a:off x="812800" y="1803400"/>
            <a:ext cx="10871200" cy="43688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1897251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9" name="Content Placeholder 8"/>
          <p:cNvSpPr>
            <a:spLocks noGrp="1"/>
          </p:cNvSpPr>
          <p:nvPr>
            <p:ph sz="quarter" idx="13"/>
          </p:nvPr>
        </p:nvSpPr>
        <p:spPr>
          <a:xfrm>
            <a:off x="812800" y="1803402"/>
            <a:ext cx="5181600" cy="4358165"/>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1" name="Content Placeholder 10"/>
          <p:cNvSpPr>
            <a:spLocks noGrp="1"/>
          </p:cNvSpPr>
          <p:nvPr>
            <p:ph sz="quarter" idx="14"/>
          </p:nvPr>
        </p:nvSpPr>
        <p:spPr>
          <a:xfrm>
            <a:off x="6459868" y="1803399"/>
            <a:ext cx="5181600" cy="4358167"/>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0" name="Slide Number Placeholder 9"/>
          <p:cNvSpPr>
            <a:spLocks noGrp="1"/>
          </p:cNvSpPr>
          <p:nvPr>
            <p:ph type="sldNum" sz="quarter" idx="16"/>
          </p:nvPr>
        </p:nvSpPr>
        <p:spPr/>
        <p:txBody>
          <a:bodyPr rtlCol="0"/>
          <a:lstStyle/>
          <a:p>
            <a:fld id="{519954A3-9DFD-4C44-94BA-B95130A3BA1C}" type="slidenum">
              <a:rPr lang="en-US" smtClean="0"/>
              <a:t>‹#›</a:t>
            </a:fld>
            <a:endParaRPr lang="en-US" dirty="0"/>
          </a:p>
        </p:txBody>
      </p:sp>
    </p:spTree>
    <p:extLst>
      <p:ext uri="{BB962C8B-B14F-4D97-AF65-F5344CB8AC3E}">
        <p14:creationId xmlns:p14="http://schemas.microsoft.com/office/powerpoint/2010/main" val="189891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6864" y="157480"/>
            <a:ext cx="10871200" cy="1341120"/>
          </a:xfrm>
        </p:spPr>
        <p:txBody>
          <a:bodyPr anchor="b"/>
          <a:lstStyle>
            <a:lvl1pPr eaLnBrk="1" latinLnBrk="0" hangingPunct="1">
              <a:defRPr kumimoji="0"/>
            </a:lvl1pPr>
            <a:extLst/>
          </a:lstStyle>
          <a:p>
            <a:pPr eaLnBrk="1" latinLnBrk="1" hangingPunct="1"/>
            <a:r>
              <a:rPr lang="en-US"/>
              <a:t>Click to edit Master title style</a:t>
            </a:r>
            <a:endParaRPr/>
          </a:p>
        </p:txBody>
      </p:sp>
      <p:sp>
        <p:nvSpPr>
          <p:cNvPr id="11" name="Content Placeholder 10"/>
          <p:cNvSpPr>
            <a:spLocks noGrp="1"/>
          </p:cNvSpPr>
          <p:nvPr>
            <p:ph sz="quarter" idx="13"/>
          </p:nvPr>
        </p:nvSpPr>
        <p:spPr>
          <a:xfrm>
            <a:off x="812800" y="2559757"/>
            <a:ext cx="5181600" cy="3505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3" name="Content Placeholder 12"/>
          <p:cNvSpPr>
            <a:spLocks noGrp="1"/>
          </p:cNvSpPr>
          <p:nvPr>
            <p:ph sz="quarter" idx="14"/>
          </p:nvPr>
        </p:nvSpPr>
        <p:spPr>
          <a:xfrm>
            <a:off x="6400800" y="2559757"/>
            <a:ext cx="5181600" cy="3505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2" name="Slide Number Placeholder 11"/>
          <p:cNvSpPr>
            <a:spLocks noGrp="1"/>
          </p:cNvSpPr>
          <p:nvPr>
            <p:ph type="sldNum" sz="quarter" idx="16"/>
          </p:nvPr>
        </p:nvSpPr>
        <p:spPr/>
        <p:txBody>
          <a:bodyPr rtlCol="0"/>
          <a:lstStyle/>
          <a:p>
            <a:fld id="{D57F1E4F-1CFF-5643-939E-217C01CDF565}" type="slidenum">
              <a:rPr lang="en-US" smtClean="0"/>
              <a:pPr/>
              <a:t>‹#›</a:t>
            </a:fld>
            <a:endParaRPr lang="en-US" dirty="0"/>
          </a:p>
        </p:txBody>
      </p:sp>
      <p:sp>
        <p:nvSpPr>
          <p:cNvPr id="16" name="Text Placeholder 15"/>
          <p:cNvSpPr>
            <a:spLocks noGrp="1"/>
          </p:cNvSpPr>
          <p:nvPr>
            <p:ph type="body" sz="quarter" idx="18"/>
          </p:nvPr>
        </p:nvSpPr>
        <p:spPr>
          <a:xfrm>
            <a:off x="812800" y="1816383"/>
            <a:ext cx="5181600" cy="707136"/>
          </a:xfrm>
          <a:solidFill>
            <a:schemeClr val="accent2"/>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
        <p:nvSpPr>
          <p:cNvPr id="15" name="Text Placeholder 14"/>
          <p:cNvSpPr>
            <a:spLocks noGrp="1"/>
          </p:cNvSpPr>
          <p:nvPr>
            <p:ph type="body" sz="quarter" idx="19"/>
          </p:nvPr>
        </p:nvSpPr>
        <p:spPr>
          <a:xfrm>
            <a:off x="6400800" y="1816383"/>
            <a:ext cx="5181600" cy="707136"/>
          </a:xfrm>
          <a:solidFill>
            <a:schemeClr val="accent4"/>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Tree>
    <p:extLst>
      <p:ext uri="{BB962C8B-B14F-4D97-AF65-F5344CB8AC3E}">
        <p14:creationId xmlns:p14="http://schemas.microsoft.com/office/powerpoint/2010/main" val="484092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5" name="Slide Number Placeholder 4"/>
          <p:cNvSpPr>
            <a:spLocks noGrp="1"/>
          </p:cNvSpPr>
          <p:nvPr>
            <p:ph type="sldNum" sz="quarter" idx="12"/>
          </p:nvPr>
        </p:nvSpPr>
        <p:spPr/>
        <p:txBody>
          <a:bodyPr/>
          <a:lstStyle>
            <a:lvl1pPr eaLnBrk="1" latinLnBrk="0" hangingPunct="1">
              <a:defRPr kumimoji="0">
                <a:solidFill>
                  <a:srgbClr val="FFFFFF"/>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0087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200" cy="381000"/>
          </a:xfrm>
        </p:spPr>
        <p:txBody>
          <a:bodyPr/>
          <a:lstStyle>
            <a:lvl1pPr eaLnBrk="1" latinLnBrk="0" hangingPunct="1">
              <a:defRPr kumimoji="0">
                <a:solidFill>
                  <a:schemeClr val="tx2"/>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573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grpSp>
        <p:nvGrpSpPr>
          <p:cNvPr id="3" name="Group 2"/>
          <p:cNvGrpSpPr/>
          <p:nvPr/>
        </p:nvGrpSpPr>
        <p:grpSpPr>
          <a:xfrm>
            <a:off x="0" y="6353498"/>
            <a:ext cx="12192000" cy="504502"/>
            <a:chOff x="0" y="6353498"/>
            <a:chExt cx="12192000" cy="504502"/>
          </a:xfrm>
        </p:grpSpPr>
        <p:sp>
          <p:nvSpPr>
            <p:cNvPr id="5" name="Rectangle 4"/>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6" name="TextBox 5"/>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7" name="TextBox 6"/>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grpSp>
      <p:sp>
        <p:nvSpPr>
          <p:cNvPr id="9" name="TextBox 8">
            <a:extLst>
              <a:ext uri="{FF2B5EF4-FFF2-40B4-BE49-F238E27FC236}">
                <a16:creationId xmlns:a16="http://schemas.microsoft.com/office/drawing/2014/main" id="{030070F0-B59A-4784-BF7C-85900498168A}"/>
              </a:ext>
            </a:extLst>
          </p:cNvPr>
          <p:cNvSpPr txBox="1"/>
          <p:nvPr userDrawn="1"/>
        </p:nvSpPr>
        <p:spPr>
          <a:xfrm>
            <a:off x="4760337" y="6400071"/>
            <a:ext cx="2671325" cy="369332"/>
          </a:xfrm>
          <a:prstGeom prst="rect">
            <a:avLst/>
          </a:prstGeom>
          <a:noFill/>
        </p:spPr>
        <p:txBody>
          <a:bodyPr wrap="square" rtlCol="0">
            <a:spAutoFit/>
          </a:bodyPr>
          <a:lstStyle/>
          <a:p>
            <a:pPr algn="ctr"/>
            <a:r>
              <a:rPr lang="en-US" dirty="0">
                <a:solidFill>
                  <a:schemeClr val="bg1"/>
                </a:solidFill>
              </a:rPr>
              <a:t>am2.co</a:t>
            </a:r>
          </a:p>
        </p:txBody>
      </p:sp>
    </p:spTree>
    <p:extLst>
      <p:ext uri="{BB962C8B-B14F-4D97-AF65-F5344CB8AC3E}">
        <p14:creationId xmlns:p14="http://schemas.microsoft.com/office/powerpoint/2010/main" val="4195978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157480"/>
            <a:ext cx="10871200" cy="1341120"/>
          </a:xfrm>
        </p:spPr>
        <p:txBody>
          <a:bodyPr anchor="b"/>
          <a:lstStyle>
            <a:lvl1pPr algn="l" eaLnBrk="1" latinLnBrk="0" hangingPunct="1">
              <a:buNone/>
              <a:defRPr kumimoji="0" sz="5600" b="0"/>
            </a:lvl1pPr>
            <a:extLst/>
          </a:lstStyle>
          <a:p>
            <a:pPr eaLnBrk="1" latinLnBrk="1" hangingPunct="1"/>
            <a:r>
              <a:rPr lang="en-US"/>
              <a:t>Click to edit Master title style</a:t>
            </a:r>
            <a:endParaRPr/>
          </a:p>
        </p:txBody>
      </p:sp>
      <p:sp>
        <p:nvSpPr>
          <p:cNvPr id="7" name="Slide Number Placeholder 6"/>
          <p:cNvSpPr>
            <a:spLocks noGrp="1"/>
          </p:cNvSpPr>
          <p:nvPr>
            <p:ph type="sldNum" sz="quarter" idx="12"/>
          </p:nvPr>
        </p:nvSpPr>
        <p:spPr/>
        <p:txBody>
          <a:bodyPr/>
          <a:lstStyle>
            <a:lvl1pPr eaLnBrk="1" latinLnBrk="0" hangingPunct="1">
              <a:defRPr kumimoji="0">
                <a:solidFill>
                  <a:srgbClr val="FFFFFF"/>
                </a:solidFill>
              </a:defRPr>
            </a:lvl1pPr>
            <a:extLst/>
          </a:lstStyle>
          <a:p>
            <a:fld id="{519954A3-9DFD-4C44-94BA-B95130A3BA1C}" type="slidenum">
              <a:rPr lang="en-US" smtClean="0"/>
              <a:t>‹#›</a:t>
            </a:fld>
            <a:endParaRPr lang="en-US" dirty="0"/>
          </a:p>
        </p:txBody>
      </p:sp>
      <p:sp>
        <p:nvSpPr>
          <p:cNvPr id="3" name="Text Placeholder 2"/>
          <p:cNvSpPr>
            <a:spLocks noGrp="1"/>
          </p:cNvSpPr>
          <p:nvPr>
            <p:ph type="body" idx="1"/>
          </p:nvPr>
        </p:nvSpPr>
        <p:spPr>
          <a:xfrm>
            <a:off x="812800" y="1905000"/>
            <a:ext cx="2133600" cy="41656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333"/>
              </a:spcAft>
              <a:buNone/>
              <a:defRPr kumimoji="0" sz="2400"/>
            </a:lvl1pPr>
            <a:lvl2pPr eaLnBrk="1" latinLnBrk="0" hangingPunct="1">
              <a:buNone/>
              <a:defRPr kumimoji="0" sz="1600"/>
            </a:lvl2pPr>
            <a:lvl3pPr eaLnBrk="1" latinLnBrk="0" hangingPunct="1">
              <a:buNone/>
              <a:defRPr kumimoji="0" sz="1333"/>
            </a:lvl3pPr>
            <a:lvl4pPr eaLnBrk="1" latinLnBrk="0" hangingPunct="1">
              <a:buNone/>
              <a:defRPr kumimoji="0" sz="1200"/>
            </a:lvl4pPr>
            <a:lvl5pPr eaLnBrk="1" latinLnBrk="0" hangingPunct="1">
              <a:buNone/>
              <a:defRPr kumimoji="0" sz="1200"/>
            </a:lvl5pPr>
            <a:extLst/>
          </a:lstStyle>
          <a:p>
            <a:pPr lvl="0" eaLnBrk="1" latinLnBrk="1" hangingPunct="1"/>
            <a:r>
              <a:rPr lang="en-US"/>
              <a:t>Edit Master text styles</a:t>
            </a:r>
          </a:p>
        </p:txBody>
      </p:sp>
      <p:sp>
        <p:nvSpPr>
          <p:cNvPr id="9" name="Content Placeholder 8"/>
          <p:cNvSpPr>
            <a:spLocks noGrp="1"/>
          </p:cNvSpPr>
          <p:nvPr>
            <p:ph sz="quarter" idx="13"/>
          </p:nvPr>
        </p:nvSpPr>
        <p:spPr>
          <a:xfrm>
            <a:off x="3149600" y="1905000"/>
            <a:ext cx="8534400" cy="4267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3190664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816864" y="1803400"/>
            <a:ext cx="10871200" cy="4323080"/>
          </a:xfrm>
          <a:prstGeom prst="rect">
            <a:avLst/>
          </a:prstGeom>
        </p:spPr>
        <p:txBody>
          <a:bodyPr vert="horz">
            <a:normAutofit/>
          </a:bodyPr>
          <a:lstStyle/>
          <a:p>
            <a:pPr lvl="0" eaLnBrk="1" latinLnBrk="1" hangingPunct="1"/>
            <a:r>
              <a:rPr kumimoji="0" lang="en-US"/>
              <a:t>Edit Master text styles</a:t>
            </a:r>
          </a:p>
          <a:p>
            <a:pPr lvl="1" eaLnBrk="1" latinLnBrk="1" hangingPunct="1"/>
            <a:r>
              <a:rPr kumimoji="0" lang="en-US"/>
              <a:t>Second level</a:t>
            </a:r>
          </a:p>
          <a:p>
            <a:pPr lvl="2" eaLnBrk="1" latinLnBrk="1" hangingPunct="1"/>
            <a:r>
              <a:rPr kumimoji="0" lang="en-US"/>
              <a:t>Third level</a:t>
            </a:r>
          </a:p>
          <a:p>
            <a:pPr lvl="3" eaLnBrk="1" latinLnBrk="1" hangingPunct="1"/>
            <a:r>
              <a:rPr kumimoji="0" lang="en-US"/>
              <a:t>Fourth level</a:t>
            </a:r>
          </a:p>
          <a:p>
            <a:pPr lvl="4" eaLnBrk="1" latinLnBrk="1" hangingPunct="1"/>
            <a:r>
              <a:rPr kumimoji="0" lang="en-US"/>
              <a:t>Fifth level</a:t>
            </a:r>
          </a:p>
        </p:txBody>
      </p:sp>
      <p:sp>
        <p:nvSpPr>
          <p:cNvPr id="7" name="Rectangle 6"/>
          <p:cNvSpPr/>
          <p:nvPr/>
        </p:nvSpPr>
        <p:spPr>
          <a:xfrm>
            <a:off x="0" y="1460227"/>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505947"/>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787400" y="1505947"/>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3" name="Slide Number Placeholder 22"/>
          <p:cNvSpPr>
            <a:spLocks noGrp="1"/>
          </p:cNvSpPr>
          <p:nvPr>
            <p:ph type="sldNum" sz="quarter" idx="4"/>
          </p:nvPr>
        </p:nvSpPr>
        <p:spPr>
          <a:xfrm>
            <a:off x="0" y="1498010"/>
            <a:ext cx="711200" cy="244476"/>
          </a:xfrm>
          <a:prstGeom prst="rect">
            <a:avLst/>
          </a:prstGeom>
        </p:spPr>
        <p:txBody>
          <a:bodyPr vert="horz" anchor="ctr" anchorCtr="0">
            <a:normAutofit/>
          </a:bodyPr>
          <a:lstStyle>
            <a:lvl1pPr algn="ctr" eaLnBrk="1" latinLnBrk="0" hangingPunct="1">
              <a:defRPr kumimoji="0" sz="1867" b="1">
                <a:solidFill>
                  <a:srgbClr val="FFFFFF"/>
                </a:solidFill>
              </a:defRPr>
            </a:lvl1pPr>
            <a:extLst/>
          </a:lstStyle>
          <a:p>
            <a:fld id="{D57F1E4F-1CFF-5643-939E-217C01CDF565}" type="slidenum">
              <a:rPr lang="en-US" smtClean="0"/>
              <a:pPr/>
              <a:t>‹#›</a:t>
            </a:fld>
            <a:endParaRPr lang="en-US" dirty="0"/>
          </a:p>
        </p:txBody>
      </p:sp>
      <p:sp>
        <p:nvSpPr>
          <p:cNvPr id="22" name="Title Placeholder 21"/>
          <p:cNvSpPr>
            <a:spLocks noGrp="1"/>
          </p:cNvSpPr>
          <p:nvPr>
            <p:ph type="title"/>
          </p:nvPr>
        </p:nvSpPr>
        <p:spPr>
          <a:xfrm>
            <a:off x="812800" y="157480"/>
            <a:ext cx="10871200" cy="1341120"/>
          </a:xfrm>
          <a:prstGeom prst="rect">
            <a:avLst/>
          </a:prstGeom>
        </p:spPr>
        <p:txBody>
          <a:bodyPr vert="horz" anchor="b">
            <a:normAutofit/>
          </a:bodyPr>
          <a:lstStyle/>
          <a:p>
            <a:pPr eaLnBrk="1" latinLnBrk="1" hangingPunct="1"/>
            <a:r>
              <a:rPr kumimoji="0" lang="en-US"/>
              <a:t>Click to edit Master title style</a:t>
            </a:r>
          </a:p>
        </p:txBody>
      </p:sp>
      <p:grpSp>
        <p:nvGrpSpPr>
          <p:cNvPr id="10" name="Group 9"/>
          <p:cNvGrpSpPr/>
          <p:nvPr/>
        </p:nvGrpSpPr>
        <p:grpSpPr>
          <a:xfrm>
            <a:off x="0" y="6353498"/>
            <a:ext cx="12192000" cy="504502"/>
            <a:chOff x="0" y="6353498"/>
            <a:chExt cx="12192000" cy="504502"/>
          </a:xfrm>
        </p:grpSpPr>
        <p:sp>
          <p:nvSpPr>
            <p:cNvPr id="11" name="Rectangle 10"/>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2" name="TextBox 11"/>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5" name="TextBox 14"/>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16" name="TextBox 15"/>
            <p:cNvSpPr txBox="1"/>
            <p:nvPr userDrawn="1"/>
          </p:nvSpPr>
          <p:spPr>
            <a:xfrm>
              <a:off x="4760337" y="6400071"/>
              <a:ext cx="2671325" cy="369332"/>
            </a:xfrm>
            <a:prstGeom prst="rect">
              <a:avLst/>
            </a:prstGeom>
            <a:noFill/>
          </p:spPr>
          <p:txBody>
            <a:bodyPr wrap="square" rtlCol="0">
              <a:spAutoFit/>
            </a:bodyPr>
            <a:lstStyle/>
            <a:p>
              <a:pPr algn="ctr"/>
              <a:r>
                <a:rPr lang="en-US" dirty="0">
                  <a:solidFill>
                    <a:schemeClr val="bg1"/>
                  </a:solidFill>
                </a:rPr>
                <a:t>am2.co</a:t>
              </a:r>
            </a:p>
          </p:txBody>
        </p:sp>
      </p:grpSp>
    </p:spTree>
    <p:extLst>
      <p:ext uri="{BB962C8B-B14F-4D97-AF65-F5344CB8AC3E}">
        <p14:creationId xmlns:p14="http://schemas.microsoft.com/office/powerpoint/2010/main" val="964512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latinLnBrk="0" hangingPunct="1">
        <a:spcBef>
          <a:spcPct val="0"/>
        </a:spcBef>
        <a:buNone/>
        <a:defRPr kumimoji="0" sz="5600" kern="1200">
          <a:solidFill>
            <a:schemeClr val="tx2"/>
          </a:solidFill>
          <a:latin typeface="+mj-lt"/>
          <a:ea typeface="+mj-ea"/>
          <a:cs typeface="+mj-cs"/>
        </a:defRPr>
      </a:lvl1pPr>
      <a:extLst/>
    </p:titleStyle>
    <p:body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09585" algn="l" rtl="0" eaLnBrk="1" latinLnBrk="0" hangingPunct="1">
        <a:defRPr kumimoji="0" kern="1200">
          <a:solidFill>
            <a:schemeClr val="tx1"/>
          </a:solidFill>
          <a:latin typeface="+mn-lt"/>
          <a:ea typeface="+mn-ea"/>
          <a:cs typeface="+mn-cs"/>
        </a:defRPr>
      </a:lvl2pPr>
      <a:lvl3pPr marL="1219170" algn="l" rtl="0" eaLnBrk="1" latinLnBrk="0" hangingPunct="1">
        <a:defRPr kumimoji="0" kern="1200">
          <a:solidFill>
            <a:schemeClr val="tx1"/>
          </a:solidFill>
          <a:latin typeface="+mn-lt"/>
          <a:ea typeface="+mn-ea"/>
          <a:cs typeface="+mn-cs"/>
        </a:defRPr>
      </a:lvl3pPr>
      <a:lvl4pPr marL="1828754" algn="l" rtl="0" eaLnBrk="1" latinLnBrk="0" hangingPunct="1">
        <a:defRPr kumimoji="0" kern="1200">
          <a:solidFill>
            <a:schemeClr val="tx1"/>
          </a:solidFill>
          <a:latin typeface="+mn-lt"/>
          <a:ea typeface="+mn-ea"/>
          <a:cs typeface="+mn-cs"/>
        </a:defRPr>
      </a:lvl4pPr>
      <a:lvl5pPr marL="2438339" algn="l" rtl="0" eaLnBrk="1" latinLnBrk="0" hangingPunct="1">
        <a:defRPr kumimoji="0" kern="1200">
          <a:solidFill>
            <a:schemeClr val="tx1"/>
          </a:solidFill>
          <a:latin typeface="+mn-lt"/>
          <a:ea typeface="+mn-ea"/>
          <a:cs typeface="+mn-cs"/>
        </a:defRPr>
      </a:lvl5pPr>
      <a:lvl6pPr marL="3047924" algn="l" rtl="0" eaLnBrk="1" latinLnBrk="0" hangingPunct="1">
        <a:defRPr kumimoji="0" kern="1200">
          <a:solidFill>
            <a:schemeClr val="tx1"/>
          </a:solidFill>
          <a:latin typeface="+mn-lt"/>
          <a:ea typeface="+mn-ea"/>
          <a:cs typeface="+mn-cs"/>
        </a:defRPr>
      </a:lvl6pPr>
      <a:lvl7pPr marL="3657509" algn="l" rtl="0" eaLnBrk="1" latinLnBrk="0" hangingPunct="1">
        <a:defRPr kumimoji="0" kern="1200">
          <a:solidFill>
            <a:schemeClr val="tx1"/>
          </a:solidFill>
          <a:latin typeface="+mn-lt"/>
          <a:ea typeface="+mn-ea"/>
          <a:cs typeface="+mn-cs"/>
        </a:defRPr>
      </a:lvl7pPr>
      <a:lvl8pPr marL="4267093" algn="l" rtl="0" eaLnBrk="1" latinLnBrk="0" hangingPunct="1">
        <a:defRPr kumimoji="0" kern="1200">
          <a:solidFill>
            <a:schemeClr val="tx1"/>
          </a:solidFill>
          <a:latin typeface="+mn-lt"/>
          <a:ea typeface="+mn-ea"/>
          <a:cs typeface="+mn-cs"/>
        </a:defRPr>
      </a:lvl8pPr>
      <a:lvl9pPr marL="4876678"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mtwo/Presentations/tree/maste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Brown_v._Board_of_Education" TargetMode="External"/><Relationship Id="rId2" Type="http://schemas.openxmlformats.org/officeDocument/2006/relationships/hyperlink" Target="https://en.wikipedia.org/wiki/Goodridge_v._Department_of_Public_Health" TargetMode="Externa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hyperlink" Target="https://www.ywboston.org/2017/03/what-is-intersectionality-and-what-does-it-have-to-do-with-me/" TargetMode="External"/><Relationship Id="rId2" Type="http://schemas.openxmlformats.org/officeDocument/2006/relationships/hyperlink" Target="https://www.ywboston.org/2019/03/beyond-the-acronym-dei"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3.jp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0.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pPr>
              <a:tabLst>
                <a:tab pos="7315200" algn="l"/>
              </a:tabLst>
            </a:pPr>
            <a:r>
              <a:rPr lang="en-US" sz="2800"/>
              <a:t>Andy Mallon	he/him</a:t>
            </a:r>
            <a:endParaRPr lang="en-US" sz="2800" dirty="0"/>
          </a:p>
        </p:txBody>
      </p:sp>
      <p:sp>
        <p:nvSpPr>
          <p:cNvPr id="2" name="Title 1"/>
          <p:cNvSpPr>
            <a:spLocks noGrp="1"/>
          </p:cNvSpPr>
          <p:nvPr>
            <p:ph type="title"/>
          </p:nvPr>
        </p:nvSpPr>
        <p:spPr/>
        <p:txBody>
          <a:bodyPr/>
          <a:lstStyle/>
          <a:p>
            <a:r>
              <a:rPr lang="en-US" dirty="0"/>
              <a:t>Free pizza &amp; beer....</a:t>
            </a:r>
            <a:br>
              <a:rPr lang="en-US" dirty="0"/>
            </a:br>
            <a:r>
              <a:rPr lang="en-US" dirty="0"/>
              <a:t>and other mistakes</a:t>
            </a:r>
          </a:p>
        </p:txBody>
      </p:sp>
      <p:sp>
        <p:nvSpPr>
          <p:cNvPr id="4" name="TextBox 3">
            <a:extLst>
              <a:ext uri="{FF2B5EF4-FFF2-40B4-BE49-F238E27FC236}">
                <a16:creationId xmlns:a16="http://schemas.microsoft.com/office/drawing/2014/main" id="{FA790421-3C4F-4371-A99F-BB95714DDDEE}"/>
              </a:ext>
            </a:extLst>
          </p:cNvPr>
          <p:cNvSpPr txBox="1"/>
          <p:nvPr/>
        </p:nvSpPr>
        <p:spPr>
          <a:xfrm>
            <a:off x="434175" y="6208271"/>
            <a:ext cx="2637946" cy="461665"/>
          </a:xfrm>
          <a:prstGeom prst="rect">
            <a:avLst/>
          </a:prstGeom>
          <a:noFill/>
        </p:spPr>
        <p:txBody>
          <a:bodyPr wrap="square" rtlCol="0">
            <a:spAutoFit/>
          </a:bodyPr>
          <a:lstStyle/>
          <a:p>
            <a:r>
              <a:rPr lang="en-US" sz="2400" b="1" dirty="0">
                <a:hlinkClick r:id="rId3">
                  <a:extLst>
                    <a:ext uri="{A12FA001-AC4F-418D-AE19-62706E023703}">
                      <ahyp:hlinkClr xmlns:ahyp="http://schemas.microsoft.com/office/drawing/2018/hyperlinkcolor" val="tx"/>
                    </a:ext>
                  </a:extLst>
                </a:hlinkClick>
              </a:rPr>
              <a:t>Slides</a:t>
            </a:r>
            <a:endParaRPr lang="en-US" sz="2400" b="1" dirty="0"/>
          </a:p>
        </p:txBody>
      </p:sp>
      <p:pic>
        <p:nvPicPr>
          <p:cNvPr id="6" name="Graphic 5" descr="Paperclip">
            <a:hlinkClick r:id="rId3"/>
            <a:extLst>
              <a:ext uri="{FF2B5EF4-FFF2-40B4-BE49-F238E27FC236}">
                <a16:creationId xmlns:a16="http://schemas.microsoft.com/office/drawing/2014/main" id="{CA4BE1D6-5D7B-4C39-9161-E337D3A518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88" y="6050037"/>
            <a:ext cx="698409" cy="698409"/>
          </a:xfrm>
          <a:prstGeom prst="rect">
            <a:avLst/>
          </a:prstGeom>
        </p:spPr>
      </p:pic>
    </p:spTree>
    <p:extLst>
      <p:ext uri="{BB962C8B-B14F-4D97-AF65-F5344CB8AC3E}">
        <p14:creationId xmlns:p14="http://schemas.microsoft.com/office/powerpoint/2010/main" val="2739607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C2545-8A24-4BF2-8562-486877B7F0E4}"/>
              </a:ext>
            </a:extLst>
          </p:cNvPr>
          <p:cNvSpPr>
            <a:spLocks noGrp="1"/>
          </p:cNvSpPr>
          <p:nvPr>
            <p:ph type="title"/>
          </p:nvPr>
        </p:nvSpPr>
        <p:spPr/>
        <p:txBody>
          <a:bodyPr/>
          <a:lstStyle/>
          <a:p>
            <a:r>
              <a:rPr lang="en-US" dirty="0"/>
              <a:t>Let’s start with a story</a:t>
            </a:r>
          </a:p>
        </p:txBody>
      </p:sp>
      <p:pic>
        <p:nvPicPr>
          <p:cNvPr id="8" name="Content Placeholder 7" descr="Text, letter&#10;&#10;Description automatically generated">
            <a:extLst>
              <a:ext uri="{FF2B5EF4-FFF2-40B4-BE49-F238E27FC236}">
                <a16:creationId xmlns:a16="http://schemas.microsoft.com/office/drawing/2014/main" id="{7110E3BE-E069-400B-A049-B9C79363BB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2333"/>
          <a:stretch/>
        </p:blipFill>
        <p:spPr bwMode="auto">
          <a:xfrm>
            <a:off x="2361512" y="1785471"/>
            <a:ext cx="7468976" cy="4505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670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A428-9EF9-416A-8599-798E9CD36EA3}"/>
              </a:ext>
            </a:extLst>
          </p:cNvPr>
          <p:cNvSpPr>
            <a:spLocks noGrp="1"/>
          </p:cNvSpPr>
          <p:nvPr>
            <p:ph type="title"/>
          </p:nvPr>
        </p:nvSpPr>
        <p:spPr>
          <a:xfrm>
            <a:off x="812800" y="157480"/>
            <a:ext cx="10871200" cy="1341120"/>
          </a:xfrm>
        </p:spPr>
        <p:txBody>
          <a:bodyPr anchor="b">
            <a:normAutofit/>
          </a:bodyPr>
          <a:lstStyle/>
          <a:p>
            <a:r>
              <a:rPr lang="en-US" dirty="0"/>
              <a:t>Hi Neighbor!</a:t>
            </a:r>
          </a:p>
        </p:txBody>
      </p:sp>
      <p:pic>
        <p:nvPicPr>
          <p:cNvPr id="5" name="Content Placeholder 4">
            <a:extLst>
              <a:ext uri="{FF2B5EF4-FFF2-40B4-BE49-F238E27FC236}">
                <a16:creationId xmlns:a16="http://schemas.microsoft.com/office/drawing/2014/main" id="{A85C5169-852A-45F4-865C-C5C81E84234E}"/>
              </a:ext>
            </a:extLst>
          </p:cNvPr>
          <p:cNvPicPr>
            <a:picLocks noGrp="1" noChangeAspect="1"/>
          </p:cNvPicPr>
          <p:nvPr>
            <p:ph sz="quarter" idx="13"/>
          </p:nvPr>
        </p:nvPicPr>
        <p:blipFill rotWithShape="1">
          <a:blip r:embed="rId2"/>
          <a:srcRect l="426" r="-3" b="-3"/>
          <a:stretch/>
        </p:blipFill>
        <p:spPr>
          <a:xfrm>
            <a:off x="812800" y="1803402"/>
            <a:ext cx="5181600" cy="4358165"/>
          </a:xfrm>
          <a:prstGeom prst="rect">
            <a:avLst/>
          </a:prstGeom>
          <a:noFill/>
        </p:spPr>
      </p:pic>
      <p:pic>
        <p:nvPicPr>
          <p:cNvPr id="6" name="Content Placeholder 5">
            <a:extLst>
              <a:ext uri="{FF2B5EF4-FFF2-40B4-BE49-F238E27FC236}">
                <a16:creationId xmlns:a16="http://schemas.microsoft.com/office/drawing/2014/main" id="{08CE9476-C8F7-4256-8BE8-88A89717308E}"/>
              </a:ext>
            </a:extLst>
          </p:cNvPr>
          <p:cNvPicPr>
            <a:picLocks noGrp="1" noChangeAspect="1"/>
          </p:cNvPicPr>
          <p:nvPr>
            <p:ph sz="quarter" idx="14"/>
          </p:nvPr>
        </p:nvPicPr>
        <p:blipFill>
          <a:blip r:embed="rId3"/>
          <a:stretch>
            <a:fillRect/>
          </a:stretch>
        </p:blipFill>
        <p:spPr>
          <a:xfrm>
            <a:off x="6749140" y="-1990"/>
            <a:ext cx="4789715" cy="6360799"/>
          </a:xfrm>
          <a:prstGeom prst="rect">
            <a:avLst/>
          </a:prstGeom>
        </p:spPr>
      </p:pic>
    </p:spTree>
    <p:extLst>
      <p:ext uri="{BB962C8B-B14F-4D97-AF65-F5344CB8AC3E}">
        <p14:creationId xmlns:p14="http://schemas.microsoft.com/office/powerpoint/2010/main" val="3389321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DE3A3-7BB6-487B-8728-7D693E99E17D}"/>
              </a:ext>
            </a:extLst>
          </p:cNvPr>
          <p:cNvSpPr>
            <a:spLocks noGrp="1"/>
          </p:cNvSpPr>
          <p:nvPr>
            <p:ph type="title"/>
          </p:nvPr>
        </p:nvSpPr>
        <p:spPr/>
        <p:txBody>
          <a:bodyPr/>
          <a:lstStyle/>
          <a:p>
            <a:r>
              <a:rPr lang="en-US" dirty="0"/>
              <a:t>What is the Pride Flag?</a:t>
            </a:r>
          </a:p>
        </p:txBody>
      </p:sp>
      <p:pic>
        <p:nvPicPr>
          <p:cNvPr id="6" name="Content Placeholder 5" descr="A picture containing drawing, device&#10;&#10;Description automatically generated">
            <a:extLst>
              <a:ext uri="{FF2B5EF4-FFF2-40B4-BE49-F238E27FC236}">
                <a16:creationId xmlns:a16="http://schemas.microsoft.com/office/drawing/2014/main" id="{1295ED04-8B05-40BB-A46B-9269584441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7563" y="3060413"/>
            <a:ext cx="10871200" cy="1946848"/>
          </a:xfrm>
        </p:spPr>
      </p:pic>
      <p:pic>
        <p:nvPicPr>
          <p:cNvPr id="2050" name="Picture 2">
            <a:extLst>
              <a:ext uri="{FF2B5EF4-FFF2-40B4-BE49-F238E27FC236}">
                <a16:creationId xmlns:a16="http://schemas.microsoft.com/office/drawing/2014/main" id="{83DEF48C-0BE5-4C24-AF73-2F9CAEDCE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412" y="1822033"/>
            <a:ext cx="3406588" cy="45435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F25BD2C-224A-4A1B-A717-47E83DD981B5}"/>
              </a:ext>
            </a:extLst>
          </p:cNvPr>
          <p:cNvPicPr>
            <a:picLocks noChangeAspect="1"/>
          </p:cNvPicPr>
          <p:nvPr/>
        </p:nvPicPr>
        <p:blipFill>
          <a:blip r:embed="rId4"/>
          <a:stretch>
            <a:fillRect/>
          </a:stretch>
        </p:blipFill>
        <p:spPr>
          <a:xfrm>
            <a:off x="812800" y="1803400"/>
            <a:ext cx="3253440" cy="4580786"/>
          </a:xfrm>
          <a:prstGeom prst="rect">
            <a:avLst/>
          </a:prstGeom>
        </p:spPr>
      </p:pic>
    </p:spTree>
    <p:extLst>
      <p:ext uri="{BB962C8B-B14F-4D97-AF65-F5344CB8AC3E}">
        <p14:creationId xmlns:p14="http://schemas.microsoft.com/office/powerpoint/2010/main" val="2821243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55945-8274-4907-8D99-CA51DAA8AD0A}"/>
              </a:ext>
            </a:extLst>
          </p:cNvPr>
          <p:cNvSpPr>
            <a:spLocks noGrp="1"/>
          </p:cNvSpPr>
          <p:nvPr>
            <p:ph type="title"/>
          </p:nvPr>
        </p:nvSpPr>
        <p:spPr/>
        <p:txBody>
          <a:bodyPr/>
          <a:lstStyle/>
          <a:p>
            <a:r>
              <a:rPr lang="en-US" dirty="0"/>
              <a:t>Jargon</a:t>
            </a:r>
          </a:p>
        </p:txBody>
      </p:sp>
      <p:sp>
        <p:nvSpPr>
          <p:cNvPr id="3" name="Content Placeholder 2">
            <a:extLst>
              <a:ext uri="{FF2B5EF4-FFF2-40B4-BE49-F238E27FC236}">
                <a16:creationId xmlns:a16="http://schemas.microsoft.com/office/drawing/2014/main" id="{5D8948B9-22E8-428D-BA27-B9A4E5242E09}"/>
              </a:ext>
            </a:extLst>
          </p:cNvPr>
          <p:cNvSpPr>
            <a:spLocks noGrp="1"/>
          </p:cNvSpPr>
          <p:nvPr>
            <p:ph idx="1"/>
          </p:nvPr>
        </p:nvSpPr>
        <p:spPr/>
        <p:txBody>
          <a:bodyPr>
            <a:normAutofit/>
          </a:bodyPr>
          <a:lstStyle/>
          <a:p>
            <a:r>
              <a:rPr lang="en-US" dirty="0"/>
              <a:t>Diversity</a:t>
            </a:r>
          </a:p>
          <a:p>
            <a:r>
              <a:rPr lang="en-US" dirty="0"/>
              <a:t>Equity</a:t>
            </a:r>
          </a:p>
          <a:p>
            <a:r>
              <a:rPr lang="en-US" dirty="0"/>
              <a:t>Inclusion</a:t>
            </a:r>
          </a:p>
          <a:p>
            <a:r>
              <a:rPr lang="en-US" dirty="0"/>
              <a:t>Intersectionality</a:t>
            </a:r>
          </a:p>
          <a:p>
            <a:r>
              <a:rPr lang="en-US" dirty="0"/>
              <a:t>Belonging</a:t>
            </a:r>
          </a:p>
        </p:txBody>
      </p:sp>
    </p:spTree>
    <p:extLst>
      <p:ext uri="{BB962C8B-B14F-4D97-AF65-F5344CB8AC3E}">
        <p14:creationId xmlns:p14="http://schemas.microsoft.com/office/powerpoint/2010/main" val="880040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4E59-41F2-47B9-B690-080B5809A88F}"/>
              </a:ext>
            </a:extLst>
          </p:cNvPr>
          <p:cNvSpPr>
            <a:spLocks noGrp="1"/>
          </p:cNvSpPr>
          <p:nvPr>
            <p:ph type="title"/>
          </p:nvPr>
        </p:nvSpPr>
        <p:spPr/>
        <p:txBody>
          <a:bodyPr/>
          <a:lstStyle/>
          <a:p>
            <a:r>
              <a:rPr lang="en-US" dirty="0"/>
              <a:t>Definitions are boring</a:t>
            </a:r>
          </a:p>
        </p:txBody>
      </p:sp>
      <p:sp>
        <p:nvSpPr>
          <p:cNvPr id="3" name="Content Placeholder 2">
            <a:extLst>
              <a:ext uri="{FF2B5EF4-FFF2-40B4-BE49-F238E27FC236}">
                <a16:creationId xmlns:a16="http://schemas.microsoft.com/office/drawing/2014/main" id="{A37F832F-7A03-4C78-8FCD-B51E05BE1F96}"/>
              </a:ext>
            </a:extLst>
          </p:cNvPr>
          <p:cNvSpPr>
            <a:spLocks noGrp="1"/>
          </p:cNvSpPr>
          <p:nvPr>
            <p:ph idx="1"/>
          </p:nvPr>
        </p:nvSpPr>
        <p:spPr>
          <a:xfrm rot="20675831">
            <a:off x="360944" y="4219982"/>
            <a:ext cx="2044437" cy="1981814"/>
          </a:xfrm>
        </p:spPr>
        <p:txBody>
          <a:bodyPr>
            <a:normAutofit fontScale="92500" lnSpcReduction="20000"/>
          </a:bodyPr>
          <a:lstStyle/>
          <a:p>
            <a:pPr marL="0" indent="0">
              <a:buNone/>
            </a:pPr>
            <a:r>
              <a:rPr lang="en-US" dirty="0">
                <a:latin typeface="The Serif Hand Extrablack" panose="020B0604020202020204" pitchFamily="66" charset="0"/>
              </a:rPr>
              <a:t>we </a:t>
            </a:r>
            <a:r>
              <a:rPr lang="en-US" b="1" dirty="0">
                <a:solidFill>
                  <a:schemeClr val="accent5"/>
                </a:solidFill>
                <a:latin typeface="The Serif Hand Extrablack" panose="020B0604020202020204" pitchFamily="66" charset="0"/>
              </a:rPr>
              <a:t>are not</a:t>
            </a:r>
            <a:r>
              <a:rPr lang="en-US" dirty="0">
                <a:latin typeface="The Serif Hand Extrablack" panose="020B0604020202020204" pitchFamily="66" charset="0"/>
              </a:rPr>
              <a:t> going to read definitions today</a:t>
            </a:r>
          </a:p>
        </p:txBody>
      </p:sp>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DE099A6A-A911-468E-81FE-D32449B9C863}"/>
                  </a:ext>
                </a:extLst>
              </p:cNvPr>
              <p:cNvGraphicFramePr>
                <a:graphicFrameLocks noChangeAspect="1"/>
              </p:cNvGraphicFramePr>
              <p:nvPr>
                <p:extLst>
                  <p:ext uri="{D42A27DB-BD31-4B8C-83A1-F6EECF244321}">
                    <p14:modId xmlns:p14="http://schemas.microsoft.com/office/powerpoint/2010/main" val="835109139"/>
                  </p:ext>
                </p:extLst>
              </p:nvPr>
            </p:nvGraphicFramePr>
            <p:xfrm>
              <a:off x="200110" y="1807740"/>
              <a:ext cx="3869028" cy="2176328"/>
            </p:xfrm>
            <a:graphic>
              <a:graphicData uri="http://schemas.microsoft.com/office/powerpoint/2016/slidezoom">
                <pslz:sldZm>
                  <pslz:sldZmObj sldId="452" cId="1731181884">
                    <pslz:zmPr id="{8348B47E-2807-4E46-8A79-EB1423318185}" returnToParent="0" transitionDur="1000">
                      <p166:blipFill xmlns:p166="http://schemas.microsoft.com/office/powerpoint/2016/6/main">
                        <a:blip r:embed="rId2"/>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p:pic>
            <p:nvPicPr>
              <p:cNvPr id="5" name="Slide Zoom 4">
                <a:extLst>
                  <a:ext uri="{FF2B5EF4-FFF2-40B4-BE49-F238E27FC236}">
                    <a16:creationId xmlns:a16="http://schemas.microsoft.com/office/drawing/2014/main" id="{DE099A6A-A911-468E-81FE-D32449B9C863}"/>
                  </a:ext>
                </a:extLst>
              </p:cNvPr>
              <p:cNvPicPr>
                <a:picLocks noGrp="1" noRot="1" noChangeAspect="1" noMove="1" noResize="1" noEditPoints="1" noAdjustHandles="1" noChangeArrowheads="1" noChangeShapeType="1"/>
              </p:cNvPicPr>
              <p:nvPr/>
            </p:nvPicPr>
            <p:blipFill>
              <a:blip r:embed="rId2"/>
              <a:stretch>
                <a:fillRect/>
              </a:stretch>
            </p:blipFill>
            <p:spPr>
              <a:xfrm>
                <a:off x="200110" y="1807740"/>
                <a:ext cx="3869028" cy="2176328"/>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A939288A-8149-40C1-B3D9-17DB55D9A9F6}"/>
                  </a:ext>
                </a:extLst>
              </p:cNvPr>
              <p:cNvGraphicFramePr>
                <a:graphicFrameLocks noChangeAspect="1"/>
              </p:cNvGraphicFramePr>
              <p:nvPr>
                <p:extLst>
                  <p:ext uri="{D42A27DB-BD31-4B8C-83A1-F6EECF244321}">
                    <p14:modId xmlns:p14="http://schemas.microsoft.com/office/powerpoint/2010/main" val="3468555859"/>
                  </p:ext>
                </p:extLst>
              </p:nvPr>
            </p:nvGraphicFramePr>
            <p:xfrm>
              <a:off x="4194306" y="1807740"/>
              <a:ext cx="3869028" cy="2176328"/>
            </p:xfrm>
            <a:graphic>
              <a:graphicData uri="http://schemas.microsoft.com/office/powerpoint/2016/slidezoom">
                <pslz:sldZm>
                  <pslz:sldZmObj sldId="445" cId="1155253905">
                    <pslz:zmPr id="{75DDA8E9-DBE2-466E-BAEA-9A96F3470D92}" returnToParent="0" transitionDur="1000">
                      <p166:blipFill xmlns:p166="http://schemas.microsoft.com/office/powerpoint/2016/6/main">
                        <a:blip r:embed="rId3"/>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p:pic>
            <p:nvPicPr>
              <p:cNvPr id="7" name="Slide Zoom 6">
                <a:extLst>
                  <a:ext uri="{FF2B5EF4-FFF2-40B4-BE49-F238E27FC236}">
                    <a16:creationId xmlns:a16="http://schemas.microsoft.com/office/drawing/2014/main" id="{A939288A-8149-40C1-B3D9-17DB55D9A9F6}"/>
                  </a:ext>
                </a:extLst>
              </p:cNvPr>
              <p:cNvPicPr>
                <a:picLocks noGrp="1" noRot="1" noChangeAspect="1" noMove="1" noResize="1" noEditPoints="1" noAdjustHandles="1" noChangeArrowheads="1" noChangeShapeType="1"/>
              </p:cNvPicPr>
              <p:nvPr/>
            </p:nvPicPr>
            <p:blipFill>
              <a:blip r:embed="rId3"/>
              <a:stretch>
                <a:fillRect/>
              </a:stretch>
            </p:blipFill>
            <p:spPr>
              <a:xfrm>
                <a:off x="4194306" y="1807740"/>
                <a:ext cx="3869028" cy="2176328"/>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FDFF7B4A-95F6-402F-9B01-EC8B8452E483}"/>
                  </a:ext>
                </a:extLst>
              </p:cNvPr>
              <p:cNvGraphicFramePr>
                <a:graphicFrameLocks noChangeAspect="1"/>
              </p:cNvGraphicFramePr>
              <p:nvPr>
                <p:extLst>
                  <p:ext uri="{D42A27DB-BD31-4B8C-83A1-F6EECF244321}">
                    <p14:modId xmlns:p14="http://schemas.microsoft.com/office/powerpoint/2010/main" val="3708830268"/>
                  </p:ext>
                </p:extLst>
              </p:nvPr>
            </p:nvGraphicFramePr>
            <p:xfrm>
              <a:off x="8188500" y="1807740"/>
              <a:ext cx="3869028" cy="2176328"/>
            </p:xfrm>
            <a:graphic>
              <a:graphicData uri="http://schemas.microsoft.com/office/powerpoint/2016/slidezoom">
                <pslz:sldZm>
                  <pslz:sldZmObj sldId="453" cId="3473906617">
                    <pslz:zmPr id="{6A23BC23-485C-453D-8945-4E2C686F0D83}" returnToParent="0" transitionDur="1000">
                      <p166:blipFill xmlns:p166="http://schemas.microsoft.com/office/powerpoint/2016/6/main">
                        <a:blip r:embed="rId4"/>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p:pic>
            <p:nvPicPr>
              <p:cNvPr id="9" name="Slide Zoom 8">
                <a:extLst>
                  <a:ext uri="{FF2B5EF4-FFF2-40B4-BE49-F238E27FC236}">
                    <a16:creationId xmlns:a16="http://schemas.microsoft.com/office/drawing/2014/main" id="{FDFF7B4A-95F6-402F-9B01-EC8B8452E483}"/>
                  </a:ext>
                </a:extLst>
              </p:cNvPr>
              <p:cNvPicPr>
                <a:picLocks noGrp="1" noRot="1" noChangeAspect="1" noMove="1" noResize="1" noEditPoints="1" noAdjustHandles="1" noChangeArrowheads="1" noChangeShapeType="1"/>
              </p:cNvPicPr>
              <p:nvPr/>
            </p:nvPicPr>
            <p:blipFill>
              <a:blip r:embed="rId4"/>
              <a:stretch>
                <a:fillRect/>
              </a:stretch>
            </p:blipFill>
            <p:spPr>
              <a:xfrm>
                <a:off x="8188500" y="1807740"/>
                <a:ext cx="3869028" cy="2176328"/>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1" name="Slide Zoom 10">
                <a:extLst>
                  <a:ext uri="{FF2B5EF4-FFF2-40B4-BE49-F238E27FC236}">
                    <a16:creationId xmlns:a16="http://schemas.microsoft.com/office/drawing/2014/main" id="{EA6C6A11-0EEE-4CA0-81C9-0C4A625B9E3F}"/>
                  </a:ext>
                </a:extLst>
              </p:cNvPr>
              <p:cNvGraphicFramePr>
                <a:graphicFrameLocks noChangeAspect="1"/>
              </p:cNvGraphicFramePr>
              <p:nvPr>
                <p:extLst>
                  <p:ext uri="{D42A27DB-BD31-4B8C-83A1-F6EECF244321}">
                    <p14:modId xmlns:p14="http://schemas.microsoft.com/office/powerpoint/2010/main" val="4206652095"/>
                  </p:ext>
                </p:extLst>
              </p:nvPr>
            </p:nvGraphicFramePr>
            <p:xfrm>
              <a:off x="2197208" y="4087906"/>
              <a:ext cx="3869028" cy="2176328"/>
            </p:xfrm>
            <a:graphic>
              <a:graphicData uri="http://schemas.microsoft.com/office/powerpoint/2016/slidezoom">
                <pslz:sldZm>
                  <pslz:sldZmObj sldId="454" cId="1526975605">
                    <pslz:zmPr id="{31E89CAB-3B67-40E7-B00C-4A6A945320F5}" returnToParent="0" transitionDur="1000">
                      <p166:blipFill xmlns:p166="http://schemas.microsoft.com/office/powerpoint/2016/6/main">
                        <a:blip r:embed="rId5"/>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p:pic>
            <p:nvPicPr>
              <p:cNvPr id="11" name="Slide Zoom 10">
                <a:extLst>
                  <a:ext uri="{FF2B5EF4-FFF2-40B4-BE49-F238E27FC236}">
                    <a16:creationId xmlns:a16="http://schemas.microsoft.com/office/drawing/2014/main" id="{EA6C6A11-0EEE-4CA0-81C9-0C4A625B9E3F}"/>
                  </a:ext>
                </a:extLst>
              </p:cNvPr>
              <p:cNvPicPr>
                <a:picLocks noGrp="1" noRot="1" noChangeAspect="1" noMove="1" noResize="1" noEditPoints="1" noAdjustHandles="1" noChangeArrowheads="1" noChangeShapeType="1"/>
              </p:cNvPicPr>
              <p:nvPr/>
            </p:nvPicPr>
            <p:blipFill>
              <a:blip r:embed="rId5"/>
              <a:stretch>
                <a:fillRect/>
              </a:stretch>
            </p:blipFill>
            <p:spPr>
              <a:xfrm>
                <a:off x="2197208" y="4087906"/>
                <a:ext cx="3869028" cy="2176328"/>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3" name="Slide Zoom 12">
                <a:extLst>
                  <a:ext uri="{FF2B5EF4-FFF2-40B4-BE49-F238E27FC236}">
                    <a16:creationId xmlns:a16="http://schemas.microsoft.com/office/drawing/2014/main" id="{C95F2E78-A170-4A97-B9FC-D602170333D6}"/>
                  </a:ext>
                </a:extLst>
              </p:cNvPr>
              <p:cNvGraphicFramePr>
                <a:graphicFrameLocks noChangeAspect="1"/>
              </p:cNvGraphicFramePr>
              <p:nvPr>
                <p:extLst>
                  <p:ext uri="{D42A27DB-BD31-4B8C-83A1-F6EECF244321}">
                    <p14:modId xmlns:p14="http://schemas.microsoft.com/office/powerpoint/2010/main" val="2532049335"/>
                  </p:ext>
                </p:extLst>
              </p:nvPr>
            </p:nvGraphicFramePr>
            <p:xfrm>
              <a:off x="6191403" y="4087906"/>
              <a:ext cx="3869028" cy="2176328"/>
            </p:xfrm>
            <a:graphic>
              <a:graphicData uri="http://schemas.microsoft.com/office/powerpoint/2016/slidezoom">
                <pslz:sldZm>
                  <pslz:sldZmObj sldId="455" cId="1266820396">
                    <pslz:zmPr id="{E1DE6B8F-F1D6-47A0-A8F7-6E807A780B6A}" returnToParent="0" transitionDur="1000">
                      <p166:blipFill xmlns:p166="http://schemas.microsoft.com/office/powerpoint/2016/6/main">
                        <a:blip r:embed="rId6"/>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p:pic>
            <p:nvPicPr>
              <p:cNvPr id="13" name="Slide Zoom 12">
                <a:extLst>
                  <a:ext uri="{FF2B5EF4-FFF2-40B4-BE49-F238E27FC236}">
                    <a16:creationId xmlns:a16="http://schemas.microsoft.com/office/drawing/2014/main" id="{C95F2E78-A170-4A97-B9FC-D602170333D6}"/>
                  </a:ext>
                </a:extLst>
              </p:cNvPr>
              <p:cNvPicPr>
                <a:picLocks noGrp="1" noRot="1" noChangeAspect="1" noMove="1" noResize="1" noEditPoints="1" noAdjustHandles="1" noChangeArrowheads="1" noChangeShapeType="1"/>
              </p:cNvPicPr>
              <p:nvPr/>
            </p:nvPicPr>
            <p:blipFill>
              <a:blip r:embed="rId6"/>
              <a:stretch>
                <a:fillRect/>
              </a:stretch>
            </p:blipFill>
            <p:spPr>
              <a:xfrm>
                <a:off x="6191403" y="4087906"/>
                <a:ext cx="3869028" cy="2176328"/>
              </a:xfrm>
              <a:prstGeom prst="rect">
                <a:avLst/>
              </a:prstGeom>
              <a:ln w="3175">
                <a:solidFill>
                  <a:prstClr val="ltGray"/>
                </a:solidFill>
              </a:ln>
            </p:spPr>
          </p:pic>
        </mc:Fallback>
      </mc:AlternateContent>
      <p:sp>
        <p:nvSpPr>
          <p:cNvPr id="14" name="Content Placeholder 2">
            <a:extLst>
              <a:ext uri="{FF2B5EF4-FFF2-40B4-BE49-F238E27FC236}">
                <a16:creationId xmlns:a16="http://schemas.microsoft.com/office/drawing/2014/main" id="{99182A19-B9F6-4B42-8F61-DAE597875128}"/>
              </a:ext>
            </a:extLst>
          </p:cNvPr>
          <p:cNvSpPr txBox="1">
            <a:spLocks/>
          </p:cNvSpPr>
          <p:nvPr/>
        </p:nvSpPr>
        <p:spPr>
          <a:xfrm rot="1744442">
            <a:off x="10246960" y="5175118"/>
            <a:ext cx="1721985" cy="1349517"/>
          </a:xfrm>
          <a:prstGeom prst="rect">
            <a:avLst/>
          </a:prstGeom>
        </p:spPr>
        <p:txBody>
          <a:bodyPr vert="horz">
            <a:normAutofit fontScale="55000" lnSpcReduction="20000"/>
          </a:bodyPr>
          <a:lst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a:lstStyle>
          <a:p>
            <a:pPr marL="0" indent="0">
              <a:buFont typeface="Wingdings"/>
              <a:buNone/>
            </a:pPr>
            <a:r>
              <a:rPr lang="en-US" dirty="0">
                <a:solidFill>
                  <a:schemeClr val="tx2"/>
                </a:solidFill>
                <a:latin typeface="The Serif Hand Extrablack" panose="020B0604020202020204" pitchFamily="66" charset="0"/>
              </a:rPr>
              <a:t>Download the slides if you prefer a formal vocabulary lesson</a:t>
            </a:r>
          </a:p>
        </p:txBody>
      </p:sp>
    </p:spTree>
    <p:extLst>
      <p:ext uri="{BB962C8B-B14F-4D97-AF65-F5344CB8AC3E}">
        <p14:creationId xmlns:p14="http://schemas.microsoft.com/office/powerpoint/2010/main" val="205813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Diversity?</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fontScale="92500"/>
          </a:bodyPr>
          <a:lstStyle/>
          <a:p>
            <a:pPr marL="0" indent="0">
              <a:buNone/>
            </a:pPr>
            <a:r>
              <a:rPr lang="en-US" dirty="0"/>
              <a:t>/</a:t>
            </a:r>
            <a:r>
              <a:rPr lang="en-US" dirty="0" err="1"/>
              <a:t>dəˈvərsədē</a:t>
            </a:r>
            <a:r>
              <a:rPr lang="en-US" dirty="0"/>
              <a:t>, </a:t>
            </a:r>
            <a:r>
              <a:rPr lang="en-US" dirty="0" err="1"/>
              <a:t>dīˈvərsədē</a:t>
            </a:r>
            <a:r>
              <a:rPr lang="en-US" dirty="0"/>
              <a:t>/</a:t>
            </a:r>
          </a:p>
          <a:p>
            <a:pPr marL="0" indent="0">
              <a:buNone/>
            </a:pPr>
            <a:endParaRPr lang="en-US" dirty="0"/>
          </a:p>
          <a:p>
            <a:pPr marL="0" indent="0">
              <a:buNone/>
            </a:pPr>
            <a:r>
              <a:rPr lang="en-US" dirty="0"/>
              <a:t>the practice or quality of </a:t>
            </a:r>
            <a:r>
              <a:rPr lang="en-US" b="1" dirty="0">
                <a:solidFill>
                  <a:schemeClr val="accent5"/>
                </a:solidFill>
              </a:rPr>
              <a:t>including</a:t>
            </a:r>
            <a:r>
              <a:rPr lang="en-US" dirty="0"/>
              <a:t> or involving people from a range of different social and ethnic backgrounds and of different genders, sexual orientations, etc.</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di•ver•si•ty</a:t>
            </a:r>
            <a:endParaRPr lang="en-US" dirty="0">
              <a:solidFill>
                <a:schemeClr val="tx1"/>
              </a:solidFill>
            </a:endParaRPr>
          </a:p>
        </p:txBody>
      </p:sp>
    </p:spTree>
    <p:extLst>
      <p:ext uri="{BB962C8B-B14F-4D97-AF65-F5344CB8AC3E}">
        <p14:creationId xmlns:p14="http://schemas.microsoft.com/office/powerpoint/2010/main" val="1731181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Equity?</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fontScale="92500" lnSpcReduction="10000"/>
          </a:bodyPr>
          <a:lstStyle/>
          <a:p>
            <a:pPr marL="0" indent="0">
              <a:buNone/>
            </a:pPr>
            <a:r>
              <a:rPr lang="en-US" dirty="0"/>
              <a:t>/ˈ</a:t>
            </a:r>
            <a:r>
              <a:rPr lang="en-US" dirty="0" err="1"/>
              <a:t>ekwədē</a:t>
            </a:r>
            <a:r>
              <a:rPr lang="en-US" dirty="0"/>
              <a:t>/</a:t>
            </a:r>
          </a:p>
          <a:p>
            <a:pPr marL="0" indent="0">
              <a:buNone/>
            </a:pPr>
            <a:endParaRPr lang="en-US" dirty="0"/>
          </a:p>
          <a:p>
            <a:pPr marL="0" indent="0">
              <a:buNone/>
            </a:pPr>
            <a:r>
              <a:rPr lang="en-US" dirty="0"/>
              <a:t>the fair treatment, access, opportunity, and advancement for all people, while at the same time striving to identify and </a:t>
            </a:r>
            <a:r>
              <a:rPr lang="en-US" b="1" dirty="0">
                <a:solidFill>
                  <a:schemeClr val="accent5"/>
                </a:solidFill>
              </a:rPr>
              <a:t>eliminate barriers that have prevented the full participation </a:t>
            </a:r>
            <a:r>
              <a:rPr lang="en-US" dirty="0"/>
              <a:t>of some groups.</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eq•ui•ty</a:t>
            </a:r>
            <a:endParaRPr lang="en-US" dirty="0">
              <a:solidFill>
                <a:schemeClr val="tx1"/>
              </a:solidFill>
            </a:endParaRPr>
          </a:p>
        </p:txBody>
      </p:sp>
    </p:spTree>
    <p:extLst>
      <p:ext uri="{BB962C8B-B14F-4D97-AF65-F5344CB8AC3E}">
        <p14:creationId xmlns:p14="http://schemas.microsoft.com/office/powerpoint/2010/main" val="1155253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Inclusion?</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lnSpcReduction="10000"/>
          </a:bodyPr>
          <a:lstStyle/>
          <a:p>
            <a:pPr marL="0" indent="0">
              <a:buNone/>
            </a:pPr>
            <a:r>
              <a:rPr lang="en-US" dirty="0"/>
              <a:t>/</a:t>
            </a:r>
            <a:r>
              <a:rPr lang="en-US" dirty="0" err="1"/>
              <a:t>inˈklo͞oZHən</a:t>
            </a:r>
            <a:r>
              <a:rPr lang="en-US" dirty="0"/>
              <a:t>/</a:t>
            </a:r>
            <a:br>
              <a:rPr lang="en-US" dirty="0"/>
            </a:br>
            <a:endParaRPr lang="en-US" dirty="0"/>
          </a:p>
          <a:p>
            <a:pPr marL="0" indent="0">
              <a:buNone/>
            </a:pPr>
            <a:r>
              <a:rPr lang="en-US" dirty="0"/>
              <a:t>the act of creating environments in which any individual or group can be and feel </a:t>
            </a:r>
            <a:r>
              <a:rPr lang="en-US" b="1" dirty="0">
                <a:solidFill>
                  <a:schemeClr val="accent5"/>
                </a:solidFill>
              </a:rPr>
              <a:t>welcomed</a:t>
            </a:r>
            <a:r>
              <a:rPr lang="en-US" dirty="0"/>
              <a:t>, </a:t>
            </a:r>
            <a:r>
              <a:rPr lang="en-US" b="1" dirty="0">
                <a:solidFill>
                  <a:schemeClr val="accent5"/>
                </a:solidFill>
              </a:rPr>
              <a:t>respected</a:t>
            </a:r>
            <a:r>
              <a:rPr lang="en-US" dirty="0"/>
              <a:t>, </a:t>
            </a:r>
            <a:r>
              <a:rPr lang="en-US" b="1" dirty="0">
                <a:solidFill>
                  <a:schemeClr val="accent5"/>
                </a:solidFill>
              </a:rPr>
              <a:t>supported</a:t>
            </a:r>
            <a:r>
              <a:rPr lang="en-US" dirty="0"/>
              <a:t>, and </a:t>
            </a:r>
            <a:r>
              <a:rPr lang="en-US" b="1" dirty="0">
                <a:solidFill>
                  <a:schemeClr val="accent5"/>
                </a:solidFill>
              </a:rPr>
              <a:t>valued</a:t>
            </a:r>
            <a:r>
              <a:rPr lang="en-US" dirty="0"/>
              <a:t> to </a:t>
            </a:r>
            <a:r>
              <a:rPr lang="en-US" b="1" u="sng" dirty="0">
                <a:solidFill>
                  <a:schemeClr val="accent5"/>
                </a:solidFill>
              </a:rPr>
              <a:t>fully participate</a:t>
            </a:r>
            <a:r>
              <a:rPr lang="en-US" dirty="0"/>
              <a:t>.</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in•clu•sion</a:t>
            </a:r>
            <a:endParaRPr lang="en-US" dirty="0">
              <a:solidFill>
                <a:schemeClr val="tx1"/>
              </a:solidFill>
            </a:endParaRPr>
          </a:p>
        </p:txBody>
      </p:sp>
    </p:spTree>
    <p:extLst>
      <p:ext uri="{BB962C8B-B14F-4D97-AF65-F5344CB8AC3E}">
        <p14:creationId xmlns:p14="http://schemas.microsoft.com/office/powerpoint/2010/main" val="3473906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Intersectionality?</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fontScale="92500" lnSpcReduction="10000"/>
          </a:bodyPr>
          <a:lstStyle/>
          <a:p>
            <a:pPr marL="0" indent="0">
              <a:buNone/>
            </a:pPr>
            <a:r>
              <a:rPr lang="en-US" dirty="0"/>
              <a:t>/in(t)</a:t>
            </a:r>
            <a:r>
              <a:rPr lang="en-US" dirty="0" err="1"/>
              <a:t>ərsekSHəˈnalədē</a:t>
            </a:r>
            <a:r>
              <a:rPr lang="en-US" dirty="0"/>
              <a:t>/</a:t>
            </a:r>
            <a:br>
              <a:rPr lang="en-US" dirty="0"/>
            </a:br>
            <a:endParaRPr lang="en-US" dirty="0"/>
          </a:p>
          <a:p>
            <a:pPr marL="0" indent="0">
              <a:buNone/>
            </a:pPr>
            <a:r>
              <a:rPr lang="en-US" dirty="0"/>
              <a:t>the </a:t>
            </a:r>
            <a:r>
              <a:rPr lang="en-US" b="1" dirty="0">
                <a:solidFill>
                  <a:schemeClr val="accent5"/>
                </a:solidFill>
              </a:rPr>
              <a:t>interconnected</a:t>
            </a:r>
            <a:r>
              <a:rPr lang="en-US" dirty="0"/>
              <a:t> nature of social identity and categorization (race, class, gender, </a:t>
            </a:r>
            <a:r>
              <a:rPr lang="en-US" dirty="0" err="1"/>
              <a:t>etc</a:t>
            </a:r>
            <a:r>
              <a:rPr lang="en-US" dirty="0"/>
              <a:t>), regarded as creating </a:t>
            </a:r>
            <a:r>
              <a:rPr lang="en-US" b="1" dirty="0">
                <a:solidFill>
                  <a:schemeClr val="accent5"/>
                </a:solidFill>
              </a:rPr>
              <a:t>overlapping</a:t>
            </a:r>
            <a:r>
              <a:rPr lang="en-US" dirty="0"/>
              <a:t> and </a:t>
            </a:r>
            <a:r>
              <a:rPr lang="en-US" b="1" dirty="0">
                <a:solidFill>
                  <a:schemeClr val="accent5"/>
                </a:solidFill>
              </a:rPr>
              <a:t>interdependent</a:t>
            </a:r>
            <a:r>
              <a:rPr lang="en-US" dirty="0"/>
              <a:t> systems of discrimination or disadvantage.</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in•ter•sec•tion•al•i•ty</a:t>
            </a:r>
            <a:endParaRPr lang="en-US" dirty="0">
              <a:solidFill>
                <a:schemeClr val="tx1"/>
              </a:solidFill>
            </a:endParaRPr>
          </a:p>
        </p:txBody>
      </p:sp>
    </p:spTree>
    <p:extLst>
      <p:ext uri="{BB962C8B-B14F-4D97-AF65-F5344CB8AC3E}">
        <p14:creationId xmlns:p14="http://schemas.microsoft.com/office/powerpoint/2010/main" val="1526975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Belonging?</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a:bodyPr>
          <a:lstStyle/>
          <a:p>
            <a:pPr marL="0" indent="0">
              <a:buNone/>
            </a:pPr>
            <a:r>
              <a:rPr lang="en-US" dirty="0"/>
              <a:t>/</a:t>
            </a:r>
            <a:r>
              <a:rPr lang="en-US" dirty="0" err="1"/>
              <a:t>bəˈlôNGiNG</a:t>
            </a:r>
            <a:r>
              <a:rPr lang="en-US" dirty="0"/>
              <a:t>/</a:t>
            </a:r>
            <a:br>
              <a:rPr lang="en-US" dirty="0"/>
            </a:br>
            <a:endParaRPr lang="en-US" dirty="0"/>
          </a:p>
          <a:p>
            <a:pPr marL="0" indent="0">
              <a:buNone/>
            </a:pPr>
            <a:r>
              <a:rPr lang="en-US" dirty="0"/>
              <a:t>having a sense of a </a:t>
            </a:r>
            <a:r>
              <a:rPr lang="en-US" b="1" dirty="0">
                <a:solidFill>
                  <a:schemeClr val="accent5"/>
                </a:solidFill>
              </a:rPr>
              <a:t>common experience</a:t>
            </a:r>
            <a:r>
              <a:rPr lang="en-US" dirty="0"/>
              <a:t>; feeling </a:t>
            </a:r>
            <a:r>
              <a:rPr lang="en-US" b="1" dirty="0">
                <a:solidFill>
                  <a:schemeClr val="accent5"/>
                </a:solidFill>
              </a:rPr>
              <a:t>acceptance</a:t>
            </a:r>
            <a:r>
              <a:rPr lang="en-US" dirty="0"/>
              <a:t> as a member of a larger group;</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be•long•ing</a:t>
            </a:r>
            <a:endParaRPr lang="en-US" dirty="0">
              <a:solidFill>
                <a:schemeClr val="tx1"/>
              </a:solidFill>
            </a:endParaRPr>
          </a:p>
        </p:txBody>
      </p:sp>
    </p:spTree>
    <p:extLst>
      <p:ext uri="{BB962C8B-B14F-4D97-AF65-F5344CB8AC3E}">
        <p14:creationId xmlns:p14="http://schemas.microsoft.com/office/powerpoint/2010/main" val="1266820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Andy Mallon</a:t>
            </a:r>
          </a:p>
        </p:txBody>
      </p:sp>
      <p:sp>
        <p:nvSpPr>
          <p:cNvPr id="3" name="Content Placeholder 2"/>
          <p:cNvSpPr>
            <a:spLocks noGrp="1"/>
          </p:cNvSpPr>
          <p:nvPr>
            <p:ph idx="1"/>
          </p:nvPr>
        </p:nvSpPr>
        <p:spPr>
          <a:xfrm>
            <a:off x="816863" y="1803400"/>
            <a:ext cx="11078151" cy="4460834"/>
          </a:xfrm>
        </p:spPr>
        <p:txBody>
          <a:bodyPr>
            <a:normAutofit fontScale="92500" lnSpcReduction="10000"/>
          </a:bodyPr>
          <a:lstStyle/>
          <a:p>
            <a:r>
              <a:rPr lang="en-US" dirty="0"/>
              <a:t>I sell furniture at the mall</a:t>
            </a:r>
          </a:p>
          <a:p>
            <a:pPr lvl="1"/>
            <a:r>
              <a:rPr lang="en-US" dirty="0"/>
              <a:t>Database Architect at Wayfair.com*</a:t>
            </a:r>
          </a:p>
          <a:p>
            <a:r>
              <a:rPr lang="en-US" dirty="0"/>
              <a:t>Working with SQL Server since the turn of </a:t>
            </a:r>
            <a:r>
              <a:rPr lang="en-US"/>
              <a:t>the century</a:t>
            </a:r>
            <a:endParaRPr lang="en-US" dirty="0"/>
          </a:p>
          <a:p>
            <a:r>
              <a:rPr lang="en-US" dirty="0"/>
              <a:t>Background in Tech Support, Database Administration, and Database Architecture</a:t>
            </a:r>
          </a:p>
          <a:p>
            <a:r>
              <a:rPr lang="en-US" dirty="0"/>
              <a:t>Lazy</a:t>
            </a:r>
          </a:p>
          <a:p>
            <a:r>
              <a:rPr lang="en-US" dirty="0"/>
              <a:t>Impatient</a:t>
            </a:r>
          </a:p>
          <a:p>
            <a:pPr marL="0" indent="0">
              <a:buNone/>
            </a:pPr>
            <a:r>
              <a:rPr lang="en-US" sz="1900" dirty="0"/>
              <a:t>* The views &amp; opinions expressed in this presentation are mine alone and do not reflect the views of my employer.</a:t>
            </a:r>
          </a:p>
          <a:p>
            <a:pPr lvl="1"/>
            <a:endParaRPr lang="en-US" dirty="0"/>
          </a:p>
        </p:txBody>
      </p:sp>
      <p:pic>
        <p:nvPicPr>
          <p:cNvPr id="1026" name="Picture 2" descr="Related image">
            <a:extLst>
              <a:ext uri="{FF2B5EF4-FFF2-40B4-BE49-F238E27FC236}">
                <a16:creationId xmlns:a16="http://schemas.microsoft.com/office/drawing/2014/main" id="{81AD33C5-0214-467D-8968-80C6750722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26" t="23695" r="9261" b="25016"/>
          <a:stretch/>
        </p:blipFill>
        <p:spPr bwMode="auto">
          <a:xfrm>
            <a:off x="8026400" y="1865923"/>
            <a:ext cx="3985846" cy="100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895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551E-6A08-4C6E-93E4-BC53CFF91BD0}"/>
              </a:ext>
            </a:extLst>
          </p:cNvPr>
          <p:cNvSpPr>
            <a:spLocks noGrp="1"/>
          </p:cNvSpPr>
          <p:nvPr>
            <p:ph type="title"/>
          </p:nvPr>
        </p:nvSpPr>
        <p:spPr/>
        <p:txBody>
          <a:bodyPr/>
          <a:lstStyle/>
          <a:p>
            <a:r>
              <a:rPr lang="en-US" dirty="0"/>
              <a:t>Definitions are boring</a:t>
            </a:r>
          </a:p>
        </p:txBody>
      </p:sp>
      <p:sp>
        <p:nvSpPr>
          <p:cNvPr id="3" name="Content Placeholder 2">
            <a:extLst>
              <a:ext uri="{FF2B5EF4-FFF2-40B4-BE49-F238E27FC236}">
                <a16:creationId xmlns:a16="http://schemas.microsoft.com/office/drawing/2014/main" id="{4F1182E0-1EB8-4D53-8180-95BAFA478777}"/>
              </a:ext>
            </a:extLst>
          </p:cNvPr>
          <p:cNvSpPr>
            <a:spLocks noGrp="1"/>
          </p:cNvSpPr>
          <p:nvPr>
            <p:ph idx="1"/>
          </p:nvPr>
        </p:nvSpPr>
        <p:spPr/>
        <p:txBody>
          <a:bodyPr/>
          <a:lstStyle/>
          <a:p>
            <a:pPr marL="0" indent="0">
              <a:buNone/>
            </a:pPr>
            <a:r>
              <a:rPr lang="en-US" b="1" i="1" dirty="0"/>
              <a:t>Diversity</a:t>
            </a:r>
            <a:r>
              <a:rPr lang="en-US" i="1" dirty="0"/>
              <a:t> is having a seat at the table, </a:t>
            </a:r>
            <a:r>
              <a:rPr lang="en-US" b="1" i="1" dirty="0"/>
              <a:t>inclusion</a:t>
            </a:r>
            <a:r>
              <a:rPr lang="en-US" i="1" dirty="0"/>
              <a:t> is having a voice, and </a:t>
            </a:r>
            <a:r>
              <a:rPr lang="en-US" b="1" i="1" dirty="0"/>
              <a:t>belonging</a:t>
            </a:r>
            <a:r>
              <a:rPr lang="en-US" i="1" dirty="0"/>
              <a:t> is having that voice be heard.</a:t>
            </a:r>
          </a:p>
          <a:p>
            <a:pPr marL="0" indent="0">
              <a:buNone/>
            </a:pPr>
            <a:r>
              <a:rPr lang="en-US" sz="3200" dirty="0"/>
              <a:t>~  Liz </a:t>
            </a:r>
            <a:r>
              <a:rPr lang="en-US" sz="3200" dirty="0" err="1"/>
              <a:t>Fosslien</a:t>
            </a:r>
            <a:r>
              <a:rPr lang="en-US" sz="3200" dirty="0"/>
              <a:t> and Mollie West Duffy (lizandmollie.com)</a:t>
            </a:r>
          </a:p>
        </p:txBody>
      </p:sp>
    </p:spTree>
    <p:extLst>
      <p:ext uri="{BB962C8B-B14F-4D97-AF65-F5344CB8AC3E}">
        <p14:creationId xmlns:p14="http://schemas.microsoft.com/office/powerpoint/2010/main" val="3742114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7D185"/>
        </a:solidFill>
        <a:effectLst/>
      </p:bgPr>
    </p:bg>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6399273D-0DAE-47CF-A4F9-2D327079C9D9}"/>
                  </a:ext>
                </a:extLst>
              </p:cNvPr>
              <p:cNvGraphicFramePr>
                <a:graphicFrameLocks noChangeAspect="1"/>
              </p:cNvGraphicFramePr>
              <p:nvPr>
                <p:extLst>
                  <p:ext uri="{D42A27DB-BD31-4B8C-83A1-F6EECF244321}">
                    <p14:modId xmlns:p14="http://schemas.microsoft.com/office/powerpoint/2010/main" val="1534902279"/>
                  </p:ext>
                </p:extLst>
              </p:nvPr>
            </p:nvGraphicFramePr>
            <p:xfrm>
              <a:off x="519952" y="221879"/>
              <a:ext cx="5352926" cy="3011021"/>
            </p:xfrm>
            <a:graphic>
              <a:graphicData uri="http://schemas.microsoft.com/office/powerpoint/2016/slidezoom">
                <pslz:sldZm>
                  <pslz:sldZmObj sldId="470" cId="774292359">
                    <pslz:zmPr id="{94CB4B91-3443-45AD-B50A-F7579CC016B9}" returnToParent="0" transitionDur="1000">
                      <p166:blipFill xmlns:p166="http://schemas.microsoft.com/office/powerpoint/2016/6/main">
                        <a:blip r:embed="rId2"/>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p:pic>
            <p:nvPicPr>
              <p:cNvPr id="9" name="Slide Zoom 8">
                <a:extLst>
                  <a:ext uri="{FF2B5EF4-FFF2-40B4-BE49-F238E27FC236}">
                    <a16:creationId xmlns:a16="http://schemas.microsoft.com/office/drawing/2014/main" id="{6399273D-0DAE-47CF-A4F9-2D327079C9D9}"/>
                  </a:ext>
                </a:extLst>
              </p:cNvPr>
              <p:cNvPicPr>
                <a:picLocks noGrp="1" noRot="1" noChangeAspect="1" noMove="1" noResize="1" noEditPoints="1" noAdjustHandles="1" noChangeArrowheads="1" noChangeShapeType="1"/>
              </p:cNvPicPr>
              <p:nvPr/>
            </p:nvPicPr>
            <p:blipFill>
              <a:blip r:embed="rId2"/>
              <a:stretch>
                <a:fillRect/>
              </a:stretch>
            </p:blipFill>
            <p:spPr>
              <a:xfrm>
                <a:off x="519952" y="221879"/>
                <a:ext cx="5352926" cy="3011021"/>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15" name="Slide Zoom 14">
                <a:extLst>
                  <a:ext uri="{FF2B5EF4-FFF2-40B4-BE49-F238E27FC236}">
                    <a16:creationId xmlns:a16="http://schemas.microsoft.com/office/drawing/2014/main" id="{8B124CC9-2632-40B5-AB46-7329110CA3E1}"/>
                  </a:ext>
                </a:extLst>
              </p:cNvPr>
              <p:cNvGraphicFramePr>
                <a:graphicFrameLocks noChangeAspect="1"/>
              </p:cNvGraphicFramePr>
              <p:nvPr>
                <p:extLst>
                  <p:ext uri="{D42A27DB-BD31-4B8C-83A1-F6EECF244321}">
                    <p14:modId xmlns:p14="http://schemas.microsoft.com/office/powerpoint/2010/main" val="591504797"/>
                  </p:ext>
                </p:extLst>
              </p:nvPr>
            </p:nvGraphicFramePr>
            <p:xfrm>
              <a:off x="6319122" y="221879"/>
              <a:ext cx="5352926" cy="3011021"/>
            </p:xfrm>
            <a:graphic>
              <a:graphicData uri="http://schemas.microsoft.com/office/powerpoint/2016/slidezoom">
                <pslz:sldZm>
                  <pslz:sldZmObj sldId="471" cId="1195591382">
                    <pslz:zmPr id="{79BA5E94-89AB-431A-9AD8-DED1CAEA44D3}" returnToParent="0" transitionDur="1000">
                      <p166:blipFill xmlns:p166="http://schemas.microsoft.com/office/powerpoint/2016/6/main">
                        <a:blip r:embed="rId3"/>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p:pic>
            <p:nvPicPr>
              <p:cNvPr id="15" name="Slide Zoom 14">
                <a:extLst>
                  <a:ext uri="{FF2B5EF4-FFF2-40B4-BE49-F238E27FC236}">
                    <a16:creationId xmlns:a16="http://schemas.microsoft.com/office/drawing/2014/main" id="{8B124CC9-2632-40B5-AB46-7329110CA3E1}"/>
                  </a:ext>
                </a:extLst>
              </p:cNvPr>
              <p:cNvPicPr>
                <a:picLocks noGrp="1" noRot="1" noChangeAspect="1" noMove="1" noResize="1" noEditPoints="1" noAdjustHandles="1" noChangeArrowheads="1" noChangeShapeType="1"/>
              </p:cNvPicPr>
              <p:nvPr/>
            </p:nvPicPr>
            <p:blipFill>
              <a:blip r:embed="rId3"/>
              <a:stretch>
                <a:fillRect/>
              </a:stretch>
            </p:blipFill>
            <p:spPr>
              <a:xfrm>
                <a:off x="6319122" y="221879"/>
                <a:ext cx="5352926" cy="3011021"/>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17" name="Slide Zoom 16">
                <a:extLst>
                  <a:ext uri="{FF2B5EF4-FFF2-40B4-BE49-F238E27FC236}">
                    <a16:creationId xmlns:a16="http://schemas.microsoft.com/office/drawing/2014/main" id="{2D01DDAD-6E55-4341-A415-618B4331AF9A}"/>
                  </a:ext>
                </a:extLst>
              </p:cNvPr>
              <p:cNvGraphicFramePr>
                <a:graphicFrameLocks noChangeAspect="1"/>
              </p:cNvGraphicFramePr>
              <p:nvPr>
                <p:extLst>
                  <p:ext uri="{D42A27DB-BD31-4B8C-83A1-F6EECF244321}">
                    <p14:modId xmlns:p14="http://schemas.microsoft.com/office/powerpoint/2010/main" val="3611074064"/>
                  </p:ext>
                </p:extLst>
              </p:nvPr>
            </p:nvGraphicFramePr>
            <p:xfrm>
              <a:off x="519952" y="3625100"/>
              <a:ext cx="5352926" cy="3011021"/>
            </p:xfrm>
            <a:graphic>
              <a:graphicData uri="http://schemas.microsoft.com/office/powerpoint/2016/slidezoom">
                <pslz:sldZm>
                  <pslz:sldZmObj sldId="472" cId="1320341103">
                    <pslz:zmPr id="{7371D484-1F6D-41D5-8AAC-C561667F5DA4}" returnToParent="0" transitionDur="1000">
                      <p166:blipFill xmlns:p166="http://schemas.microsoft.com/office/powerpoint/2016/6/main">
                        <a:blip r:embed="rId4"/>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p:pic>
            <p:nvPicPr>
              <p:cNvPr id="17" name="Slide Zoom 16">
                <a:extLst>
                  <a:ext uri="{FF2B5EF4-FFF2-40B4-BE49-F238E27FC236}">
                    <a16:creationId xmlns:a16="http://schemas.microsoft.com/office/drawing/2014/main" id="{2D01DDAD-6E55-4341-A415-618B4331AF9A}"/>
                  </a:ext>
                </a:extLst>
              </p:cNvPr>
              <p:cNvPicPr>
                <a:picLocks noGrp="1" noRot="1" noChangeAspect="1" noMove="1" noResize="1" noEditPoints="1" noAdjustHandles="1" noChangeArrowheads="1" noChangeShapeType="1"/>
              </p:cNvPicPr>
              <p:nvPr/>
            </p:nvPicPr>
            <p:blipFill>
              <a:blip r:embed="rId4"/>
              <a:stretch>
                <a:fillRect/>
              </a:stretch>
            </p:blipFill>
            <p:spPr>
              <a:xfrm>
                <a:off x="519952" y="3625100"/>
                <a:ext cx="5352926" cy="3011021"/>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19" name="Slide Zoom 18">
                <a:extLst>
                  <a:ext uri="{FF2B5EF4-FFF2-40B4-BE49-F238E27FC236}">
                    <a16:creationId xmlns:a16="http://schemas.microsoft.com/office/drawing/2014/main" id="{C7B6F36B-3915-456D-9B70-DB2DCA09F849}"/>
                  </a:ext>
                </a:extLst>
              </p:cNvPr>
              <p:cNvGraphicFramePr>
                <a:graphicFrameLocks noChangeAspect="1"/>
              </p:cNvGraphicFramePr>
              <p:nvPr>
                <p:extLst>
                  <p:ext uri="{D42A27DB-BD31-4B8C-83A1-F6EECF244321}">
                    <p14:modId xmlns:p14="http://schemas.microsoft.com/office/powerpoint/2010/main" val="3168963187"/>
                  </p:ext>
                </p:extLst>
              </p:nvPr>
            </p:nvGraphicFramePr>
            <p:xfrm>
              <a:off x="6319122" y="3625100"/>
              <a:ext cx="5352926" cy="3011021"/>
            </p:xfrm>
            <a:graphic>
              <a:graphicData uri="http://schemas.microsoft.com/office/powerpoint/2016/slidezoom">
                <pslz:sldZm>
                  <pslz:sldZmObj sldId="473" cId="2054512765">
                    <pslz:zmPr id="{245F3277-D3E8-46DE-ACDE-01F7C8482786}" returnToParent="0" transitionDur="1000">
                      <p166:blipFill xmlns:p166="http://schemas.microsoft.com/office/powerpoint/2016/6/main">
                        <a:blip r:embed="rId5"/>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p:pic>
            <p:nvPicPr>
              <p:cNvPr id="19" name="Slide Zoom 18">
                <a:extLst>
                  <a:ext uri="{FF2B5EF4-FFF2-40B4-BE49-F238E27FC236}">
                    <a16:creationId xmlns:a16="http://schemas.microsoft.com/office/drawing/2014/main" id="{C7B6F36B-3915-456D-9B70-DB2DCA09F849}"/>
                  </a:ext>
                </a:extLst>
              </p:cNvPr>
              <p:cNvPicPr>
                <a:picLocks noGrp="1" noRot="1" noChangeAspect="1" noMove="1" noResize="1" noEditPoints="1" noAdjustHandles="1" noChangeArrowheads="1" noChangeShapeType="1"/>
              </p:cNvPicPr>
              <p:nvPr/>
            </p:nvPicPr>
            <p:blipFill>
              <a:blip r:embed="rId5"/>
              <a:stretch>
                <a:fillRect/>
              </a:stretch>
            </p:blipFill>
            <p:spPr>
              <a:xfrm>
                <a:off x="6319122" y="3625100"/>
                <a:ext cx="5352926" cy="3011021"/>
              </a:xfrm>
              <a:prstGeom prst="rect">
                <a:avLst/>
              </a:prstGeom>
              <a:ln w="3175">
                <a:noFill/>
              </a:ln>
            </p:spPr>
          </p:pic>
        </mc:Fallback>
      </mc:AlternateContent>
    </p:spTree>
    <p:extLst>
      <p:ext uri="{BB962C8B-B14F-4D97-AF65-F5344CB8AC3E}">
        <p14:creationId xmlns:p14="http://schemas.microsoft.com/office/powerpoint/2010/main" val="1965211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2F8D3468-4054-403D-B5CF-4C5CBFA42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74292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 map&#10;&#10;Description automatically generated">
            <a:extLst>
              <a:ext uri="{FF2B5EF4-FFF2-40B4-BE49-F238E27FC236}">
                <a16:creationId xmlns:a16="http://schemas.microsoft.com/office/drawing/2014/main" id="{942C5D5C-9553-4FEA-972B-0D8124D2D8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95591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88013173-F115-4949-8482-0B36568A8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20341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5964BF9D-312C-4B95-A36F-4F33B1E07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4512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6C5AB-408D-4ADB-8A37-69668EA17FA1}"/>
              </a:ext>
            </a:extLst>
          </p:cNvPr>
          <p:cNvSpPr>
            <a:spLocks noGrp="1"/>
          </p:cNvSpPr>
          <p:nvPr>
            <p:ph type="title"/>
          </p:nvPr>
        </p:nvSpPr>
        <p:spPr/>
        <p:txBody>
          <a:bodyPr>
            <a:normAutofit/>
          </a:bodyPr>
          <a:lstStyle/>
          <a:p>
            <a:r>
              <a:rPr lang="en-US" dirty="0"/>
              <a:t>Same-sex marriage</a:t>
            </a:r>
          </a:p>
        </p:txBody>
      </p:sp>
      <p:sp>
        <p:nvSpPr>
          <p:cNvPr id="3" name="Content Placeholder 2">
            <a:extLst>
              <a:ext uri="{FF2B5EF4-FFF2-40B4-BE49-F238E27FC236}">
                <a16:creationId xmlns:a16="http://schemas.microsoft.com/office/drawing/2014/main" id="{9E025792-8B38-4DB3-9734-F37F98CC9E4F}"/>
              </a:ext>
            </a:extLst>
          </p:cNvPr>
          <p:cNvSpPr>
            <a:spLocks noGrp="1"/>
          </p:cNvSpPr>
          <p:nvPr>
            <p:ph idx="1"/>
          </p:nvPr>
        </p:nvSpPr>
        <p:spPr/>
        <p:txBody>
          <a:bodyPr/>
          <a:lstStyle/>
          <a:p>
            <a:r>
              <a:rPr lang="en-US" dirty="0"/>
              <a:t>Nov 18, 2003: </a:t>
            </a:r>
            <a:r>
              <a:rPr lang="en-US" dirty="0">
                <a:hlinkClick r:id="rId2"/>
              </a:rPr>
              <a:t>Goodridge v Dept of Public Health</a:t>
            </a:r>
            <a:endParaRPr lang="en-US" dirty="0"/>
          </a:p>
          <a:p>
            <a:r>
              <a:rPr lang="en-US" dirty="0"/>
              <a:t>May 17, 2004: 50</a:t>
            </a:r>
            <a:r>
              <a:rPr lang="en-US" baseline="30000" dirty="0"/>
              <a:t>th</a:t>
            </a:r>
            <a:r>
              <a:rPr lang="en-US" dirty="0"/>
              <a:t> anniversary of </a:t>
            </a:r>
            <a:r>
              <a:rPr lang="en-US" dirty="0">
                <a:hlinkClick r:id="rId3"/>
              </a:rPr>
              <a:t>Brown v Board of Education</a:t>
            </a:r>
            <a:r>
              <a:rPr lang="en-US" dirty="0"/>
              <a:t> &amp; first legal same-sex marriage </a:t>
            </a:r>
          </a:p>
        </p:txBody>
      </p:sp>
    </p:spTree>
    <p:extLst>
      <p:ext uri="{BB962C8B-B14F-4D97-AF65-F5344CB8AC3E}">
        <p14:creationId xmlns:p14="http://schemas.microsoft.com/office/powerpoint/2010/main" val="4246948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72418-6946-437D-8F76-18D5DBE5C30D}"/>
              </a:ext>
            </a:extLst>
          </p:cNvPr>
          <p:cNvSpPr>
            <a:spLocks noGrp="1"/>
          </p:cNvSpPr>
          <p:nvPr>
            <p:ph type="title"/>
          </p:nvPr>
        </p:nvSpPr>
        <p:spPr/>
        <p:txBody>
          <a:bodyPr/>
          <a:lstStyle/>
          <a:p>
            <a:r>
              <a:rPr lang="en-US" dirty="0"/>
              <a:t>“To be gay is…</a:t>
            </a:r>
          </a:p>
        </p:txBody>
      </p:sp>
      <p:pic>
        <p:nvPicPr>
          <p:cNvPr id="8" name="ToBeGayIs">
            <a:hlinkClick r:id="" action="ppaction://media"/>
            <a:extLst>
              <a:ext uri="{FF2B5EF4-FFF2-40B4-BE49-F238E27FC236}">
                <a16:creationId xmlns:a16="http://schemas.microsoft.com/office/drawing/2014/main" id="{54C71290-AFDC-41A7-BD5A-9C35DA5F6F8C}"/>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4"/>
          <a:stretch>
            <a:fillRect/>
          </a:stretch>
        </p:blipFill>
        <p:spPr>
          <a:xfrm>
            <a:off x="8262257" y="157480"/>
            <a:ext cx="3421743" cy="6083345"/>
          </a:xfrm>
        </p:spPr>
      </p:pic>
      <p:sp>
        <p:nvSpPr>
          <p:cNvPr id="7" name="Content Placeholder 6">
            <a:extLst>
              <a:ext uri="{FF2B5EF4-FFF2-40B4-BE49-F238E27FC236}">
                <a16:creationId xmlns:a16="http://schemas.microsoft.com/office/drawing/2014/main" id="{0C484E57-1961-40DF-B944-0D9D4853E0A9}"/>
              </a:ext>
            </a:extLst>
          </p:cNvPr>
          <p:cNvSpPr>
            <a:spLocks noGrp="1"/>
          </p:cNvSpPr>
          <p:nvPr>
            <p:ph sz="quarter" idx="13"/>
          </p:nvPr>
        </p:nvSpPr>
        <p:spPr>
          <a:xfrm>
            <a:off x="812799" y="1803402"/>
            <a:ext cx="7155543" cy="4358165"/>
          </a:xfrm>
        </p:spPr>
        <p:txBody>
          <a:bodyPr/>
          <a:lstStyle/>
          <a:p>
            <a:pPr marL="0" indent="0">
              <a:buNone/>
            </a:pPr>
            <a:r>
              <a:rPr lang="en-US" dirty="0"/>
              <a:t>…to be recommended holiday destinations by friends and family which you can’t actually go on because being gay is illegal in that country, and if you went you’d probably get beaten, arrested, or something worse.”</a:t>
            </a:r>
          </a:p>
        </p:txBody>
      </p:sp>
    </p:spTree>
    <p:extLst>
      <p:ext uri="{BB962C8B-B14F-4D97-AF65-F5344CB8AC3E}">
        <p14:creationId xmlns:p14="http://schemas.microsoft.com/office/powerpoint/2010/main" val="121316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9E2F8-46B6-4EE1-A325-63373FB2F3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D352778-4C53-4E66-8B57-E05441B7B7E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48728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E4BE-D1B7-4E5E-B1E0-F4A218B79D40}"/>
              </a:ext>
            </a:extLst>
          </p:cNvPr>
          <p:cNvSpPr>
            <a:spLocks noGrp="1"/>
          </p:cNvSpPr>
          <p:nvPr>
            <p:ph type="title"/>
          </p:nvPr>
        </p:nvSpPr>
        <p:spPr/>
        <p:txBody>
          <a:bodyPr/>
          <a:lstStyle/>
          <a:p>
            <a:r>
              <a:rPr lang="en-US" dirty="0"/>
              <a:t>Gatekeeping</a:t>
            </a:r>
          </a:p>
        </p:txBody>
      </p:sp>
      <p:sp>
        <p:nvSpPr>
          <p:cNvPr id="3" name="Content Placeholder 2">
            <a:extLst>
              <a:ext uri="{FF2B5EF4-FFF2-40B4-BE49-F238E27FC236}">
                <a16:creationId xmlns:a16="http://schemas.microsoft.com/office/drawing/2014/main" id="{728C0864-3DF3-429D-8915-E2959BBF768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47480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About me</a:t>
            </a:r>
          </a:p>
        </p:txBody>
      </p:sp>
      <p:sp>
        <p:nvSpPr>
          <p:cNvPr id="3" name="Content Placeholder 2"/>
          <p:cNvSpPr>
            <a:spLocks noGrp="1"/>
          </p:cNvSpPr>
          <p:nvPr>
            <p:ph idx="1"/>
          </p:nvPr>
        </p:nvSpPr>
        <p:spPr>
          <a:xfrm>
            <a:off x="816863" y="1803400"/>
            <a:ext cx="11078151" cy="4460834"/>
          </a:xfrm>
        </p:spPr>
        <p:txBody>
          <a:bodyPr>
            <a:normAutofit fontScale="92500"/>
          </a:bodyPr>
          <a:lstStyle/>
          <a:p>
            <a:r>
              <a:rPr lang="en-US" dirty="0"/>
              <a:t>Unabashedly queer</a:t>
            </a:r>
          </a:p>
          <a:p>
            <a:endParaRPr lang="en-US" dirty="0"/>
          </a:p>
          <a:p>
            <a:r>
              <a:rPr lang="en-US" dirty="0"/>
              <a:t>I hate racism, homophobia, bigotry, and websites that require disabling my popup blocker to read the news</a:t>
            </a:r>
          </a:p>
          <a:p>
            <a:endParaRPr lang="en-US" dirty="0"/>
          </a:p>
          <a:p>
            <a:r>
              <a:rPr lang="en-US" dirty="0"/>
              <a:t>I love inclusive communities, helping others, dogs, and oxford commas</a:t>
            </a:r>
          </a:p>
        </p:txBody>
      </p:sp>
    </p:spTree>
    <p:extLst>
      <p:ext uri="{BB962C8B-B14F-4D97-AF65-F5344CB8AC3E}">
        <p14:creationId xmlns:p14="http://schemas.microsoft.com/office/powerpoint/2010/main" val="2195604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01CD7-1A72-49EC-8E4A-069270703177}"/>
              </a:ext>
            </a:extLst>
          </p:cNvPr>
          <p:cNvSpPr>
            <a:spLocks noGrp="1"/>
          </p:cNvSpPr>
          <p:nvPr>
            <p:ph type="title"/>
          </p:nvPr>
        </p:nvSpPr>
        <p:spPr/>
        <p:txBody>
          <a:bodyPr/>
          <a:lstStyle/>
          <a:p>
            <a:r>
              <a:rPr lang="en-US" dirty="0" err="1"/>
              <a:t>GroupBy</a:t>
            </a:r>
            <a:r>
              <a:rPr lang="en-US" dirty="0"/>
              <a:t> code of conduct</a:t>
            </a:r>
          </a:p>
        </p:txBody>
      </p:sp>
      <p:sp>
        <p:nvSpPr>
          <p:cNvPr id="3" name="Content Placeholder 2">
            <a:extLst>
              <a:ext uri="{FF2B5EF4-FFF2-40B4-BE49-F238E27FC236}">
                <a16:creationId xmlns:a16="http://schemas.microsoft.com/office/drawing/2014/main" id="{35033D81-7938-42CC-8ECA-7E75A49F498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1972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5EA74-B539-4EBD-88EB-D34CCB23C3FA}"/>
              </a:ext>
            </a:extLst>
          </p:cNvPr>
          <p:cNvSpPr>
            <a:spLocks noGrp="1"/>
          </p:cNvSpPr>
          <p:nvPr>
            <p:ph type="title"/>
          </p:nvPr>
        </p:nvSpPr>
        <p:spPr/>
        <p:txBody>
          <a:bodyPr>
            <a:normAutofit fontScale="90000"/>
          </a:bodyPr>
          <a:lstStyle/>
          <a:p>
            <a:r>
              <a:rPr lang="en-US" dirty="0"/>
              <a:t>Segregating Diversity to a specific group</a:t>
            </a:r>
          </a:p>
        </p:txBody>
      </p:sp>
      <p:sp>
        <p:nvSpPr>
          <p:cNvPr id="3" name="Content Placeholder 2">
            <a:extLst>
              <a:ext uri="{FF2B5EF4-FFF2-40B4-BE49-F238E27FC236}">
                <a16:creationId xmlns:a16="http://schemas.microsoft.com/office/drawing/2014/main" id="{82A481BA-8FBC-4E10-A417-9754B3BD5A5A}"/>
              </a:ext>
            </a:extLst>
          </p:cNvPr>
          <p:cNvSpPr>
            <a:spLocks noGrp="1"/>
          </p:cNvSpPr>
          <p:nvPr>
            <p:ph idx="1"/>
          </p:nvPr>
        </p:nvSpPr>
        <p:spPr/>
        <p:txBody>
          <a:bodyPr/>
          <a:lstStyle/>
          <a:p>
            <a:r>
              <a:rPr lang="en-US" dirty="0"/>
              <a:t>Inclusion has to run through the  whole org</a:t>
            </a:r>
          </a:p>
        </p:txBody>
      </p:sp>
    </p:spTree>
    <p:extLst>
      <p:ext uri="{BB962C8B-B14F-4D97-AF65-F5344CB8AC3E}">
        <p14:creationId xmlns:p14="http://schemas.microsoft.com/office/powerpoint/2010/main" val="2763190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9D75A-6D1B-48EF-8DBF-73F21A7F6068}"/>
              </a:ext>
            </a:extLst>
          </p:cNvPr>
          <p:cNvSpPr>
            <a:spLocks noGrp="1"/>
          </p:cNvSpPr>
          <p:nvPr>
            <p:ph type="title"/>
          </p:nvPr>
        </p:nvSpPr>
        <p:spPr/>
        <p:txBody>
          <a:bodyPr/>
          <a:lstStyle/>
          <a:p>
            <a:r>
              <a:rPr lang="en-US" dirty="0"/>
              <a:t>I f*</a:t>
            </a:r>
            <a:r>
              <a:rPr lang="en-US" dirty="0" err="1"/>
              <a:t>cked</a:t>
            </a:r>
            <a:r>
              <a:rPr lang="en-US" dirty="0"/>
              <a:t> up framework</a:t>
            </a:r>
          </a:p>
        </p:txBody>
      </p:sp>
      <p:sp>
        <p:nvSpPr>
          <p:cNvPr id="3" name="Content Placeholder 2">
            <a:extLst>
              <a:ext uri="{FF2B5EF4-FFF2-40B4-BE49-F238E27FC236}">
                <a16:creationId xmlns:a16="http://schemas.microsoft.com/office/drawing/2014/main" id="{4C1D4F70-5138-4545-AC94-03C05409985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348993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0553B-F80F-4BBD-8069-A2F944D07AB3}"/>
              </a:ext>
            </a:extLst>
          </p:cNvPr>
          <p:cNvSpPr>
            <a:spLocks noGrp="1"/>
          </p:cNvSpPr>
          <p:nvPr>
            <p:ph type="title"/>
          </p:nvPr>
        </p:nvSpPr>
        <p:spPr/>
        <p:txBody>
          <a:bodyPr/>
          <a:lstStyle/>
          <a:p>
            <a:r>
              <a:rPr lang="en-US" dirty="0"/>
              <a:t>As a manager</a:t>
            </a:r>
          </a:p>
        </p:txBody>
      </p:sp>
      <p:sp>
        <p:nvSpPr>
          <p:cNvPr id="3" name="Content Placeholder 2">
            <a:extLst>
              <a:ext uri="{FF2B5EF4-FFF2-40B4-BE49-F238E27FC236}">
                <a16:creationId xmlns:a16="http://schemas.microsoft.com/office/drawing/2014/main" id="{AC5052A8-FDF8-4B10-BA9B-B7F822BA750D}"/>
              </a:ext>
            </a:extLst>
          </p:cNvPr>
          <p:cNvSpPr>
            <a:spLocks noGrp="1"/>
          </p:cNvSpPr>
          <p:nvPr>
            <p:ph idx="1"/>
          </p:nvPr>
        </p:nvSpPr>
        <p:spPr/>
        <p:txBody>
          <a:bodyPr>
            <a:normAutofit fontScale="92500" lnSpcReduction="10000"/>
          </a:bodyPr>
          <a:lstStyle/>
          <a:p>
            <a:r>
              <a:rPr lang="en-US" dirty="0"/>
              <a:t>People don’t know your intent unless you tell them</a:t>
            </a:r>
          </a:p>
          <a:p>
            <a:pPr lvl="1"/>
            <a:r>
              <a:rPr lang="en-US" dirty="0"/>
              <a:t>You can do racist things, even if YOU aren’t racist</a:t>
            </a:r>
          </a:p>
          <a:p>
            <a:r>
              <a:rPr lang="en-US" dirty="0"/>
              <a:t>Don’t get defensive</a:t>
            </a:r>
          </a:p>
          <a:p>
            <a:r>
              <a:rPr lang="en-US" dirty="0"/>
              <a:t>Ex) Someone says you are racist</a:t>
            </a:r>
          </a:p>
          <a:p>
            <a:pPr lvl="1"/>
            <a:r>
              <a:rPr lang="en-US" dirty="0"/>
              <a:t>Ask why they think that. What actions made them decide that was your motivation</a:t>
            </a:r>
          </a:p>
          <a:p>
            <a:pPr lvl="1"/>
            <a:r>
              <a:rPr lang="en-US" dirty="0"/>
              <a:t>Find common ground</a:t>
            </a:r>
          </a:p>
          <a:p>
            <a:pPr lvl="1"/>
            <a:r>
              <a:rPr lang="en-US" dirty="0"/>
              <a:t>Clarify intent, fix actions next time, </a:t>
            </a:r>
            <a:r>
              <a:rPr lang="en-US" dirty="0" err="1"/>
              <a:t>etc</a:t>
            </a:r>
            <a:endParaRPr lang="en-US" dirty="0"/>
          </a:p>
        </p:txBody>
      </p:sp>
    </p:spTree>
    <p:extLst>
      <p:ext uri="{BB962C8B-B14F-4D97-AF65-F5344CB8AC3E}">
        <p14:creationId xmlns:p14="http://schemas.microsoft.com/office/powerpoint/2010/main" val="2485591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B23AD-434C-4279-8F17-3EC82E5C080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ABD301-E05A-402D-B956-00DACD195691}"/>
              </a:ext>
            </a:extLst>
          </p:cNvPr>
          <p:cNvSpPr>
            <a:spLocks noGrp="1"/>
          </p:cNvSpPr>
          <p:nvPr>
            <p:ph idx="1"/>
          </p:nvPr>
        </p:nvSpPr>
        <p:spPr/>
        <p:txBody>
          <a:bodyPr/>
          <a:lstStyle/>
          <a:p>
            <a:r>
              <a:rPr lang="en-US" dirty="0"/>
              <a:t>Socially acceptable racism changes with time.</a:t>
            </a:r>
          </a:p>
          <a:p>
            <a:r>
              <a:rPr lang="en-US" dirty="0"/>
              <a:t>“We’ve always done it that way” isn’t an excuse for racism.</a:t>
            </a:r>
          </a:p>
        </p:txBody>
      </p:sp>
    </p:spTree>
    <p:extLst>
      <p:ext uri="{BB962C8B-B14F-4D97-AF65-F5344CB8AC3E}">
        <p14:creationId xmlns:p14="http://schemas.microsoft.com/office/powerpoint/2010/main" val="2203371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DD89-E1E2-4409-8C61-34B1B44FB391}"/>
              </a:ext>
            </a:extLst>
          </p:cNvPr>
          <p:cNvSpPr>
            <a:spLocks noGrp="1"/>
          </p:cNvSpPr>
          <p:nvPr>
            <p:ph type="title"/>
          </p:nvPr>
        </p:nvSpPr>
        <p:spPr/>
        <p:txBody>
          <a:bodyPr/>
          <a:lstStyle/>
          <a:p>
            <a:r>
              <a:rPr lang="en-US" dirty="0"/>
              <a:t>Good faith vs bad faith arguments</a:t>
            </a:r>
          </a:p>
        </p:txBody>
      </p:sp>
      <p:sp>
        <p:nvSpPr>
          <p:cNvPr id="3" name="Content Placeholder 2">
            <a:extLst>
              <a:ext uri="{FF2B5EF4-FFF2-40B4-BE49-F238E27FC236}">
                <a16:creationId xmlns:a16="http://schemas.microsoft.com/office/drawing/2014/main" id="{F9672C79-E23E-437E-9033-427B4005EE8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7409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Belonging brainstorm</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p:txBody>
          <a:bodyPr/>
          <a:lstStyle/>
          <a:p>
            <a:r>
              <a:rPr lang="en-US" dirty="0"/>
              <a:t>Some seek belonging through excluding others. That reflects the idea that there must be those who don't belong in order for there to be those who do.</a:t>
            </a:r>
          </a:p>
        </p:txBody>
      </p:sp>
    </p:spTree>
    <p:extLst>
      <p:ext uri="{BB962C8B-B14F-4D97-AF65-F5344CB8AC3E}">
        <p14:creationId xmlns:p14="http://schemas.microsoft.com/office/powerpoint/2010/main" val="2206245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7FEA69-FF08-4F10-8115-ECAD14EE7499}"/>
              </a:ext>
            </a:extLst>
          </p:cNvPr>
          <p:cNvSpPr>
            <a:spLocks noGrp="1"/>
          </p:cNvSpPr>
          <p:nvPr>
            <p:ph type="title"/>
          </p:nvPr>
        </p:nvSpPr>
        <p:spPr/>
        <p:txBody>
          <a:bodyPr/>
          <a:lstStyle/>
          <a:p>
            <a:r>
              <a:rPr lang="en-US" dirty="0"/>
              <a:t>More reading</a:t>
            </a:r>
          </a:p>
        </p:txBody>
      </p:sp>
      <p:sp>
        <p:nvSpPr>
          <p:cNvPr id="6" name="Content Placeholder 5">
            <a:extLst>
              <a:ext uri="{FF2B5EF4-FFF2-40B4-BE49-F238E27FC236}">
                <a16:creationId xmlns:a16="http://schemas.microsoft.com/office/drawing/2014/main" id="{2FB2D532-9AF4-47CB-9CCE-F3ACE48D5798}"/>
              </a:ext>
            </a:extLst>
          </p:cNvPr>
          <p:cNvSpPr>
            <a:spLocks noGrp="1"/>
          </p:cNvSpPr>
          <p:nvPr>
            <p:ph sz="quarter" idx="13"/>
          </p:nvPr>
        </p:nvSpPr>
        <p:spPr/>
        <p:txBody>
          <a:bodyPr>
            <a:normAutofit/>
          </a:bodyPr>
          <a:lstStyle/>
          <a:p>
            <a:r>
              <a:rPr lang="en-US" dirty="0">
                <a:hlinkClick r:id="rId2"/>
              </a:rPr>
              <a:t>Beyond the DE&amp;I Acronym: What are Diversity, Equity, and Inclusion?</a:t>
            </a:r>
            <a:endParaRPr lang="en-US" dirty="0"/>
          </a:p>
          <a:p>
            <a:r>
              <a:rPr lang="en-US" dirty="0">
                <a:hlinkClick r:id="rId3"/>
              </a:rPr>
              <a:t>What is intersectionality, and what does it have to do with me?</a:t>
            </a:r>
            <a:endParaRPr lang="en-US" dirty="0"/>
          </a:p>
          <a:p>
            <a:endParaRPr lang="en-US" dirty="0"/>
          </a:p>
        </p:txBody>
      </p:sp>
    </p:spTree>
    <p:extLst>
      <p:ext uri="{BB962C8B-B14F-4D97-AF65-F5344CB8AC3E}">
        <p14:creationId xmlns:p14="http://schemas.microsoft.com/office/powerpoint/2010/main" val="1913688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rcRect/>
          <a:stretch/>
        </p:blipFill>
        <p:spPr>
          <a:xfrm>
            <a:off x="413777" y="172009"/>
            <a:ext cx="4394812" cy="4394812"/>
          </a:xfrm>
          <a:prstGeom prst="rect">
            <a:avLst/>
          </a:prstGeom>
        </p:spPr>
      </p:pic>
      <p:pic>
        <p:nvPicPr>
          <p:cNvPr id="13" name="Picture 12"/>
          <p:cNvPicPr>
            <a:picLocks noChangeAspect="1"/>
          </p:cNvPicPr>
          <p:nvPr/>
        </p:nvPicPr>
        <p:blipFill>
          <a:blip r:embed="rId4"/>
          <a:stretch>
            <a:fillRect/>
          </a:stretch>
        </p:blipFill>
        <p:spPr>
          <a:xfrm>
            <a:off x="400255" y="4890413"/>
            <a:ext cx="4421856" cy="1784051"/>
          </a:xfrm>
          <a:prstGeom prst="rect">
            <a:avLst/>
          </a:prstGeom>
        </p:spPr>
      </p:pic>
      <p:grpSp>
        <p:nvGrpSpPr>
          <p:cNvPr id="2" name="Group 1">
            <a:extLst>
              <a:ext uri="{FF2B5EF4-FFF2-40B4-BE49-F238E27FC236}">
                <a16:creationId xmlns:a16="http://schemas.microsoft.com/office/drawing/2014/main" id="{9F4DB41A-6EA6-4C14-AD51-A465DA07699D}"/>
              </a:ext>
            </a:extLst>
          </p:cNvPr>
          <p:cNvGrpSpPr/>
          <p:nvPr/>
        </p:nvGrpSpPr>
        <p:grpSpPr>
          <a:xfrm>
            <a:off x="5100083" y="103291"/>
            <a:ext cx="6678140" cy="6645434"/>
            <a:chOff x="413777" y="103291"/>
            <a:chExt cx="6678140" cy="6645434"/>
          </a:xfrm>
        </p:grpSpPr>
        <p:pic>
          <p:nvPicPr>
            <p:cNvPr id="16" name="Picture 6" descr="https://igcdn-photos-f-a.akamaihd.net/hphotos-ak-xpa1/t51.2885-15/11189591_897526703601277_1624430821_n.jpg"/>
            <p:cNvPicPr>
              <a:picLocks noChangeAspect="1" noChangeArrowheads="1"/>
            </p:cNvPicPr>
            <p:nvPr/>
          </p:nvPicPr>
          <p:blipFill rotWithShape="1">
            <a:blip r:embed="rId5">
              <a:extLst>
                <a:ext uri="{28A0092B-C50C-407E-A947-70E740481C1C}">
                  <a14:useLocalDpi xmlns:a14="http://schemas.microsoft.com/office/drawing/2010/main" val="0"/>
                </a:ext>
              </a:extLst>
            </a:blip>
            <a:srcRect l="5147" t="5147" r="4329" b="4329"/>
            <a:stretch/>
          </p:blipFill>
          <p:spPr bwMode="auto">
            <a:xfrm>
              <a:off x="3814402" y="103291"/>
              <a:ext cx="3277515" cy="32775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https://scontent-lga1-1.xx.fbcdn.net/hphotos-xap1/v/t1.0-9/s720x720/68136_10101720166808721_132590210251102469_n.jpg?oh=3e5a58671cb5fa2387b7adbd563b3dfc&amp;oe=564A0B1B"/>
            <p:cNvPicPr>
              <a:picLocks noChangeAspect="1" noChangeArrowheads="1"/>
            </p:cNvPicPr>
            <p:nvPr/>
          </p:nvPicPr>
          <p:blipFill rotWithShape="1">
            <a:blip r:embed="rId6">
              <a:extLst>
                <a:ext uri="{28A0092B-C50C-407E-A947-70E740481C1C}">
                  <a14:useLocalDpi xmlns:a14="http://schemas.microsoft.com/office/drawing/2010/main" val="0"/>
                </a:ext>
              </a:extLst>
            </a:blip>
            <a:srcRect t="16054" b="17444"/>
            <a:stretch/>
          </p:blipFill>
          <p:spPr bwMode="auto">
            <a:xfrm>
              <a:off x="413777" y="103291"/>
              <a:ext cx="3281038" cy="32797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igcdn-photos-d-a.akamaihd.net/hphotos-ak-xap1/t51.2885-15/11186841_793274697407251_668407686_n.jpg"/>
            <p:cNvPicPr>
              <a:picLocks noChangeAspect="1" noChangeArrowheads="1"/>
            </p:cNvPicPr>
            <p:nvPr/>
          </p:nvPicPr>
          <p:blipFill rotWithShape="1">
            <a:blip r:embed="rId7">
              <a:extLst>
                <a:ext uri="{28A0092B-C50C-407E-A947-70E740481C1C}">
                  <a14:useLocalDpi xmlns:a14="http://schemas.microsoft.com/office/drawing/2010/main" val="0"/>
                </a:ext>
              </a:extLst>
            </a:blip>
            <a:srcRect l="4236" t="5599" r="5599" b="4236"/>
            <a:stretch/>
          </p:blipFill>
          <p:spPr bwMode="auto">
            <a:xfrm>
              <a:off x="3816127" y="3472935"/>
              <a:ext cx="3275790" cy="32757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DB53842-78CA-4F6E-A1F6-491D1C00734E}"/>
                </a:ext>
              </a:extLst>
            </p:cNvPr>
            <p:cNvPicPr>
              <a:picLocks noChangeAspect="1"/>
            </p:cNvPicPr>
            <p:nvPr/>
          </p:nvPicPr>
          <p:blipFill rotWithShape="1">
            <a:blip r:embed="rId8"/>
            <a:srcRect l="11277" r="7473"/>
            <a:stretch/>
          </p:blipFill>
          <p:spPr>
            <a:xfrm>
              <a:off x="417799" y="3472935"/>
              <a:ext cx="3275790" cy="3275790"/>
            </a:xfrm>
            <a:prstGeom prst="rect">
              <a:avLst/>
            </a:prstGeom>
          </p:spPr>
        </p:pic>
      </p:grpSp>
    </p:spTree>
    <p:extLst>
      <p:ext uri="{BB962C8B-B14F-4D97-AF65-F5344CB8AC3E}">
        <p14:creationId xmlns:p14="http://schemas.microsoft.com/office/powerpoint/2010/main" val="375396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Andy</a:t>
            </a:r>
          </a:p>
        </p:txBody>
      </p:sp>
      <p:pic>
        <p:nvPicPr>
          <p:cNvPr id="6" name="Picture 2" descr="http://tomjamieson.com/wp-content/uploads/2013/11/twitter-logo-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574" y="5114221"/>
            <a:ext cx="1231065" cy="10008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randyjensenonline.com/thoughts/wp-content/uploads/2010/07/wordpressLogoSol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205" y="1803440"/>
            <a:ext cx="1016769" cy="101676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70178" y="3127179"/>
            <a:ext cx="11113821" cy="1569660"/>
          </a:xfrm>
          <a:prstGeom prst="rect">
            <a:avLst/>
          </a:prstGeom>
          <a:noFill/>
        </p:spPr>
        <p:txBody>
          <a:bodyPr wrap="square" rtlCol="0">
            <a:spAutoFit/>
          </a:bodyPr>
          <a:lstStyle/>
          <a:p>
            <a:pPr algn="ctr"/>
            <a:r>
              <a:rPr lang="en-US" sz="9600" dirty="0">
                <a:solidFill>
                  <a:schemeClr val="tx1">
                    <a:lumMod val="75000"/>
                    <a:lumOff val="25000"/>
                  </a:schemeClr>
                </a:solidFill>
              </a:rPr>
              <a:t>Andy@AMtwo.co</a:t>
            </a:r>
          </a:p>
        </p:txBody>
      </p:sp>
      <p:grpSp>
        <p:nvGrpSpPr>
          <p:cNvPr id="19" name="Group 18"/>
          <p:cNvGrpSpPr/>
          <p:nvPr/>
        </p:nvGrpSpPr>
        <p:grpSpPr>
          <a:xfrm>
            <a:off x="0" y="6353498"/>
            <a:ext cx="12192000" cy="504502"/>
            <a:chOff x="0" y="6353498"/>
            <a:chExt cx="12192000" cy="504502"/>
          </a:xfrm>
        </p:grpSpPr>
        <p:sp>
          <p:nvSpPr>
            <p:cNvPr id="20" name="Rectangle 19"/>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21" name="TextBox 20"/>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22" name="TextBox 21"/>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grpSp>
      <p:sp>
        <p:nvSpPr>
          <p:cNvPr id="25" name="TextBox 24">
            <a:extLst>
              <a:ext uri="{FF2B5EF4-FFF2-40B4-BE49-F238E27FC236}">
                <a16:creationId xmlns:a16="http://schemas.microsoft.com/office/drawing/2014/main" id="{975F2E7A-D074-4084-80D5-8F527A1BBD15}"/>
              </a:ext>
            </a:extLst>
          </p:cNvPr>
          <p:cNvSpPr txBox="1"/>
          <p:nvPr/>
        </p:nvSpPr>
        <p:spPr>
          <a:xfrm>
            <a:off x="4760337" y="6400071"/>
            <a:ext cx="2671325" cy="369332"/>
          </a:xfrm>
          <a:prstGeom prst="rect">
            <a:avLst/>
          </a:prstGeom>
          <a:noFill/>
        </p:spPr>
        <p:txBody>
          <a:bodyPr wrap="square" rtlCol="0">
            <a:spAutoFit/>
          </a:bodyPr>
          <a:lstStyle/>
          <a:p>
            <a:pPr algn="ctr"/>
            <a:r>
              <a:rPr lang="en-US" dirty="0">
                <a:solidFill>
                  <a:schemeClr val="bg1"/>
                </a:solidFill>
              </a:rPr>
              <a:t>am2.co/shortcuts</a:t>
            </a:r>
          </a:p>
        </p:txBody>
      </p:sp>
      <p:sp>
        <p:nvSpPr>
          <p:cNvPr id="23" name="Left Brace 22">
            <a:extLst>
              <a:ext uri="{FF2B5EF4-FFF2-40B4-BE49-F238E27FC236}">
                <a16:creationId xmlns:a16="http://schemas.microsoft.com/office/drawing/2014/main" id="{60665661-6809-4C36-9539-3F9ECF3BF722}"/>
              </a:ext>
            </a:extLst>
          </p:cNvPr>
          <p:cNvSpPr/>
          <p:nvPr/>
        </p:nvSpPr>
        <p:spPr>
          <a:xfrm rot="16200000">
            <a:off x="6462117" y="2375188"/>
            <a:ext cx="534589" cy="4752976"/>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D4302186-3E38-416D-A712-CE35352402D7}"/>
              </a:ext>
            </a:extLst>
          </p:cNvPr>
          <p:cNvSpPr/>
          <p:nvPr/>
        </p:nvSpPr>
        <p:spPr>
          <a:xfrm rot="5400000">
            <a:off x="7797496" y="623071"/>
            <a:ext cx="534589" cy="5111167"/>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D30436AF-4337-4BDE-957B-7E4A2A12EE67}"/>
              </a:ext>
            </a:extLst>
          </p:cNvPr>
          <p:cNvSpPr/>
          <p:nvPr/>
        </p:nvSpPr>
        <p:spPr>
          <a:xfrm rot="5400000">
            <a:off x="2694980" y="1794348"/>
            <a:ext cx="534589" cy="2781299"/>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 name="Picture 29">
            <a:extLst>
              <a:ext uri="{FF2B5EF4-FFF2-40B4-BE49-F238E27FC236}">
                <a16:creationId xmlns:a16="http://schemas.microsoft.com/office/drawing/2014/main" id="{DB945D83-2FDC-40D7-BEE5-AB5AEDF7B7B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50192" y="1806883"/>
            <a:ext cx="1016769" cy="1016327"/>
          </a:xfrm>
          <a:prstGeom prst="rect">
            <a:avLst/>
          </a:prstGeom>
        </p:spPr>
      </p:pic>
    </p:spTree>
    <p:extLst>
      <p:ext uri="{BB962C8B-B14F-4D97-AF65-F5344CB8AC3E}">
        <p14:creationId xmlns:p14="http://schemas.microsoft.com/office/powerpoint/2010/main" val="279586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2000" fill="hold" nodeType="clickEffect">
                                  <p:stCondLst>
                                    <p:cond delay="0"/>
                                  </p:stCondLst>
                                  <p:childTnLst>
                                    <p:animRot by="120000">
                                      <p:cBhvr>
                                        <p:cTn id="6" dur="100" fill="hold">
                                          <p:stCondLst>
                                            <p:cond delay="0"/>
                                          </p:stCondLst>
                                        </p:cTn>
                                        <p:tgtEl>
                                          <p:spTgt spid="19"/>
                                        </p:tgtEl>
                                        <p:attrNameLst>
                                          <p:attrName>r</p:attrName>
                                        </p:attrNameLst>
                                      </p:cBhvr>
                                    </p:animRot>
                                    <p:animRot by="-240000">
                                      <p:cBhvr>
                                        <p:cTn id="7" dur="200" fill="hold">
                                          <p:stCondLst>
                                            <p:cond delay="200"/>
                                          </p:stCondLst>
                                        </p:cTn>
                                        <p:tgtEl>
                                          <p:spTgt spid="19"/>
                                        </p:tgtEl>
                                        <p:attrNameLst>
                                          <p:attrName>r</p:attrName>
                                        </p:attrNameLst>
                                      </p:cBhvr>
                                    </p:animRot>
                                    <p:animRot by="240000">
                                      <p:cBhvr>
                                        <p:cTn id="8" dur="200" fill="hold">
                                          <p:stCondLst>
                                            <p:cond delay="400"/>
                                          </p:stCondLst>
                                        </p:cTn>
                                        <p:tgtEl>
                                          <p:spTgt spid="19"/>
                                        </p:tgtEl>
                                        <p:attrNameLst>
                                          <p:attrName>r</p:attrName>
                                        </p:attrNameLst>
                                      </p:cBhvr>
                                    </p:animRot>
                                    <p:animRot by="-240000">
                                      <p:cBhvr>
                                        <p:cTn id="9" dur="200" fill="hold">
                                          <p:stCondLst>
                                            <p:cond delay="600"/>
                                          </p:stCondLst>
                                        </p:cTn>
                                        <p:tgtEl>
                                          <p:spTgt spid="19"/>
                                        </p:tgtEl>
                                        <p:attrNameLst>
                                          <p:attrName>r</p:attrName>
                                        </p:attrNameLst>
                                      </p:cBhvr>
                                    </p:animRot>
                                    <p:animRot by="120000">
                                      <p:cBhvr>
                                        <p:cTn id="10" dur="200" fill="hold">
                                          <p:stCondLst>
                                            <p:cond delay="80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Feedback</a:t>
            </a:r>
          </a:p>
        </p:txBody>
      </p:sp>
      <p:sp>
        <p:nvSpPr>
          <p:cNvPr id="4" name="Content Placeholder 3"/>
          <p:cNvSpPr>
            <a:spLocks noGrp="1"/>
          </p:cNvSpPr>
          <p:nvPr>
            <p:ph idx="1"/>
          </p:nvPr>
        </p:nvSpPr>
        <p:spPr/>
        <p:txBody>
          <a:bodyPr anchor="ctr"/>
          <a:lstStyle/>
          <a:p>
            <a:r>
              <a:rPr lang="en-US" dirty="0"/>
              <a:t>Tell me what you don’t like</a:t>
            </a:r>
          </a:p>
          <a:p>
            <a:endParaRPr lang="en-US" dirty="0"/>
          </a:p>
          <a:p>
            <a:r>
              <a:rPr lang="en-US" dirty="0"/>
              <a:t>Tell me what can be better</a:t>
            </a:r>
          </a:p>
          <a:p>
            <a:endParaRPr lang="en-US" dirty="0"/>
          </a:p>
          <a:p>
            <a:r>
              <a:rPr lang="en-US" dirty="0"/>
              <a:t> </a:t>
            </a:r>
            <a:r>
              <a:rPr lang="en-US" sz="2400" dirty="0"/>
              <a:t>Tell me what you like</a:t>
            </a:r>
            <a:endParaRPr lang="en-US" dirty="0"/>
          </a:p>
        </p:txBody>
      </p:sp>
      <p:pic>
        <p:nvPicPr>
          <p:cNvPr id="3074" name="Picture 2" descr="https://upload.wikimedia.org/wikipedia/commons/thumb/c/ce/Emoji_u1f44d.svg/2000px-Emoji_u1f44d.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232" y="1955127"/>
            <a:ext cx="4139535" cy="413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81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AFEE41F-15E4-477B-ACF0-E027F5C012FE}"/>
              </a:ext>
            </a:extLst>
          </p:cNvPr>
          <p:cNvSpPr>
            <a:spLocks noGrp="1"/>
          </p:cNvSpPr>
          <p:nvPr>
            <p:ph type="body" sz="half" idx="2"/>
          </p:nvPr>
        </p:nvSpPr>
        <p:spPr>
          <a:xfrm>
            <a:off x="2133600" y="5486400"/>
            <a:ext cx="9753600" cy="1371600"/>
          </a:xfrm>
        </p:spPr>
        <p:txBody>
          <a:bodyPr>
            <a:normAutofit/>
          </a:bodyPr>
          <a:lstStyle/>
          <a:p>
            <a:r>
              <a:rPr lang="en-US" sz="4000" dirty="0"/>
              <a:t>I'm also </a:t>
            </a:r>
            <a:r>
              <a:rPr lang="en-US" sz="4000" dirty="0" err="1"/>
              <a:t>gonna</a:t>
            </a:r>
            <a:r>
              <a:rPr lang="en-US" sz="4000" dirty="0"/>
              <a:t> need you to go ahead and silence your phones and devices</a:t>
            </a:r>
          </a:p>
        </p:txBody>
      </p:sp>
      <p:sp>
        <p:nvSpPr>
          <p:cNvPr id="2" name="Title 1"/>
          <p:cNvSpPr>
            <a:spLocks noGrp="1"/>
          </p:cNvSpPr>
          <p:nvPr>
            <p:ph type="title"/>
          </p:nvPr>
        </p:nvSpPr>
        <p:spPr/>
        <p:txBody>
          <a:bodyPr>
            <a:noAutofit/>
          </a:bodyPr>
          <a:lstStyle/>
          <a:p>
            <a:r>
              <a:rPr lang="en-US" sz="2200" dirty="0"/>
              <a:t>Yea…….You apparently didn’t put one of the new coversheets on your TPS reports.</a:t>
            </a:r>
          </a:p>
        </p:txBody>
      </p:sp>
      <p:pic>
        <p:nvPicPr>
          <p:cNvPr id="7" name="Content Placeholder 3">
            <a:extLst>
              <a:ext uri="{FF2B5EF4-FFF2-40B4-BE49-F238E27FC236}">
                <a16:creationId xmlns:a16="http://schemas.microsoft.com/office/drawing/2014/main" id="{A77F899B-729E-4206-83B2-78AEDB039F42}"/>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b="19872"/>
          <a:stretch/>
        </p:blipFill>
        <p:spPr>
          <a:xfrm>
            <a:off x="2076891" y="0"/>
            <a:ext cx="10115109" cy="4559808"/>
          </a:xfrm>
        </p:spPr>
      </p:pic>
      <p:pic>
        <p:nvPicPr>
          <p:cNvPr id="8" name="Content Placeholder 8" descr="Stapler">
            <a:extLst>
              <a:ext uri="{FF2B5EF4-FFF2-40B4-BE49-F238E27FC236}">
                <a16:creationId xmlns:a16="http://schemas.microsoft.com/office/drawing/2014/main" id="{94ADA4AD-F121-4B90-989F-E3D8513E6E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17" y="4290267"/>
            <a:ext cx="1477865" cy="1477865"/>
          </a:xfrm>
          <a:prstGeom prst="rect">
            <a:avLst/>
          </a:prstGeom>
        </p:spPr>
      </p:pic>
    </p:spTree>
    <p:extLst>
      <p:ext uri="{BB962C8B-B14F-4D97-AF65-F5344CB8AC3E}">
        <p14:creationId xmlns:p14="http://schemas.microsoft.com/office/powerpoint/2010/main" val="134477210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16863" y="1803400"/>
            <a:ext cx="10697620" cy="4323080"/>
          </a:xfrm>
        </p:spPr>
        <p:txBody>
          <a:bodyPr>
            <a:normAutofit/>
          </a:bodyPr>
          <a:lstStyle/>
          <a:p>
            <a:r>
              <a:rPr lang="en-US" dirty="0"/>
              <a:t>Learn some jargon</a:t>
            </a:r>
          </a:p>
          <a:p>
            <a:r>
              <a:rPr lang="en-US" dirty="0"/>
              <a:t>Diversity &amp; inclusion are important</a:t>
            </a:r>
          </a:p>
          <a:p>
            <a:r>
              <a:rPr lang="en-US" i="1" dirty="0"/>
              <a:t>Starting</a:t>
            </a:r>
            <a:r>
              <a:rPr lang="en-US" dirty="0"/>
              <a:t> at “diversity” is the wrong approach</a:t>
            </a:r>
          </a:p>
          <a:p>
            <a:pPr lvl="1"/>
            <a:r>
              <a:rPr lang="en-US" dirty="0"/>
              <a:t>Welcoming &amp; Belonging</a:t>
            </a:r>
          </a:p>
          <a:p>
            <a:pPr lvl="1"/>
            <a:r>
              <a:rPr lang="en-US" dirty="0"/>
              <a:t>Equity &amp; Inclusion</a:t>
            </a:r>
          </a:p>
          <a:p>
            <a:r>
              <a:rPr lang="en-US" dirty="0"/>
              <a:t>Tell some stories</a:t>
            </a:r>
          </a:p>
          <a:p>
            <a:endParaRPr lang="en-US" dirty="0"/>
          </a:p>
        </p:txBody>
      </p:sp>
    </p:spTree>
    <p:extLst>
      <p:ext uri="{BB962C8B-B14F-4D97-AF65-F5344CB8AC3E}">
        <p14:creationId xmlns:p14="http://schemas.microsoft.com/office/powerpoint/2010/main" val="2733088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610F-D2FB-493B-81B3-AB70E9AD455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1C7A57B7-6102-4C04-BC39-BF1CF36FFDD0}"/>
              </a:ext>
            </a:extLst>
          </p:cNvPr>
          <p:cNvSpPr>
            <a:spLocks noGrp="1"/>
          </p:cNvSpPr>
          <p:nvPr>
            <p:ph idx="1"/>
          </p:nvPr>
        </p:nvSpPr>
        <p:spPr>
          <a:xfrm>
            <a:off x="816864" y="1803400"/>
            <a:ext cx="8454883" cy="4460834"/>
          </a:xfrm>
        </p:spPr>
        <p:txBody>
          <a:bodyPr/>
          <a:lstStyle/>
          <a:p>
            <a:r>
              <a:rPr lang="en-US" dirty="0"/>
              <a:t>Ask questions as we go</a:t>
            </a:r>
          </a:p>
          <a:p>
            <a:endParaRPr lang="en-US" dirty="0"/>
          </a:p>
          <a:p>
            <a:r>
              <a:rPr lang="en-US" dirty="0"/>
              <a:t>&lt;</a:t>
            </a:r>
            <a:r>
              <a:rPr lang="en-US" dirty="0" err="1"/>
              <a:t>Mentimeter</a:t>
            </a:r>
            <a:r>
              <a:rPr lang="en-US" dirty="0"/>
              <a:t> link / polls&gt;</a:t>
            </a:r>
          </a:p>
        </p:txBody>
      </p:sp>
    </p:spTree>
    <p:extLst>
      <p:ext uri="{BB962C8B-B14F-4D97-AF65-F5344CB8AC3E}">
        <p14:creationId xmlns:p14="http://schemas.microsoft.com/office/powerpoint/2010/main" val="42159371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
  <a:themeElements>
    <a:clrScheme name="ImpatientDBA">
      <a:dk1>
        <a:srgbClr val="231F20"/>
      </a:dk1>
      <a:lt1>
        <a:srgbClr val="FFFFFF"/>
      </a:lt1>
      <a:dk2>
        <a:srgbClr val="6F7173"/>
      </a:dk2>
      <a:lt2>
        <a:srgbClr val="E6E7E8"/>
      </a:lt2>
      <a:accent1>
        <a:srgbClr val="078B8D"/>
      </a:accent1>
      <a:accent2>
        <a:srgbClr val="6EAD9D"/>
      </a:accent2>
      <a:accent3>
        <a:srgbClr val="9ED8D5"/>
      </a:accent3>
      <a:accent4>
        <a:srgbClr val="DCE9A8"/>
      </a:accent4>
      <a:accent5>
        <a:srgbClr val="F16B84"/>
      </a:accent5>
      <a:accent6>
        <a:srgbClr val="999B9E"/>
      </a:accent6>
      <a:hlink>
        <a:srgbClr val="078B8D"/>
      </a:hlink>
      <a:folHlink>
        <a:srgbClr val="F16B84"/>
      </a:folHlink>
    </a:clrScheme>
    <a:fontScheme name="Custom 1">
      <a:majorFont>
        <a:latin typeface="Segoe UI Light"/>
        <a:ea typeface=""/>
        <a:cs typeface=""/>
      </a:majorFont>
      <a:minorFont>
        <a:latin typeface="Segoe UI Light"/>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extLst>
    <a:ext uri="{05A4C25C-085E-4340-85A3-A5531E510DB2}">
      <thm15:themeFamily xmlns:thm15="http://schemas.microsoft.com/office/thememl/2012/main" name="~Presentation_template_2017.potx" id="{639CFBDD-0039-4FC3-8014-C7329DF87185}" vid="{0EB676A9-DF0C-4F43-BB55-4C597466CA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2882</TotalTime>
  <Words>1034</Words>
  <Application>Microsoft Office PowerPoint</Application>
  <PresentationFormat>Widescreen</PresentationFormat>
  <Paragraphs>129</Paragraphs>
  <Slides>37</Slides>
  <Notes>15</Notes>
  <HiddenSlides>12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Calibri</vt:lpstr>
      <vt:lpstr>Segoe UI Light</vt:lpstr>
      <vt:lpstr>The Serif Hand Extrablack</vt:lpstr>
      <vt:lpstr>Wingdings</vt:lpstr>
      <vt:lpstr>Wingdings 2</vt:lpstr>
      <vt:lpstr>WidescreenPres</vt:lpstr>
      <vt:lpstr>Free pizza &amp; beer.... and other mistakes</vt:lpstr>
      <vt:lpstr>Andy Mallon</vt:lpstr>
      <vt:lpstr>About me</vt:lpstr>
      <vt:lpstr>PowerPoint Presentation</vt:lpstr>
      <vt:lpstr>Contact Andy</vt:lpstr>
      <vt:lpstr>Session Feedback</vt:lpstr>
      <vt:lpstr>Yea…….You apparently didn’t put one of the new coversheets on your TPS reports.</vt:lpstr>
      <vt:lpstr>Agenda</vt:lpstr>
      <vt:lpstr>Questions…</vt:lpstr>
      <vt:lpstr>Let’s start with a story</vt:lpstr>
      <vt:lpstr>Hi Neighbor!</vt:lpstr>
      <vt:lpstr>What is the Pride Flag?</vt:lpstr>
      <vt:lpstr>Jargon</vt:lpstr>
      <vt:lpstr>Definitions are boring</vt:lpstr>
      <vt:lpstr>WTF is Diversity?</vt:lpstr>
      <vt:lpstr>WTF is Equity?</vt:lpstr>
      <vt:lpstr>WTF is Inclusion?</vt:lpstr>
      <vt:lpstr>WTF is Intersectionality?</vt:lpstr>
      <vt:lpstr>WTF is Belonging?</vt:lpstr>
      <vt:lpstr>Definitions are boring</vt:lpstr>
      <vt:lpstr>PowerPoint Presentation</vt:lpstr>
      <vt:lpstr>PowerPoint Presentation</vt:lpstr>
      <vt:lpstr>PowerPoint Presentation</vt:lpstr>
      <vt:lpstr>PowerPoint Presentation</vt:lpstr>
      <vt:lpstr>PowerPoint Presentation</vt:lpstr>
      <vt:lpstr>Same-sex marriage</vt:lpstr>
      <vt:lpstr>“To be gay is…</vt:lpstr>
      <vt:lpstr>PowerPoint Presentation</vt:lpstr>
      <vt:lpstr>Gatekeeping</vt:lpstr>
      <vt:lpstr>GroupBy code of conduct</vt:lpstr>
      <vt:lpstr>Segregating Diversity to a specific group</vt:lpstr>
      <vt:lpstr>I f*cked up framework</vt:lpstr>
      <vt:lpstr>As a manager</vt:lpstr>
      <vt:lpstr>PowerPoint Presentation</vt:lpstr>
      <vt:lpstr>Good faith vs bad faith arguments</vt:lpstr>
      <vt:lpstr>Belonging brainstorm</vt:lpstr>
      <vt:lpstr>More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pizza &amp; beer.... and other mistakes</dc:title>
  <dc:creator>Andy Mallon</dc:creator>
  <cp:lastModifiedBy>Andy Mallon</cp:lastModifiedBy>
  <cp:revision>1</cp:revision>
  <dcterms:created xsi:type="dcterms:W3CDTF">2020-10-08T14:28:02Z</dcterms:created>
  <dcterms:modified xsi:type="dcterms:W3CDTF">2020-10-10T14:30:31Z</dcterms:modified>
</cp:coreProperties>
</file>